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3" r:id="rId7"/>
    <p:sldId id="280" r:id="rId8"/>
    <p:sldId id="266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62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80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18"/>
    <p:restoredTop sz="86560"/>
  </p:normalViewPr>
  <p:slideViewPr>
    <p:cSldViewPr snapToGrid="0" snapToObjects="1">
      <p:cViewPr varScale="1">
        <p:scale>
          <a:sx n="89" d="100"/>
          <a:sy n="89" d="100"/>
        </p:scale>
        <p:origin x="176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1C3552-D935-DC4D-8DA1-9936F63D76CD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73ACC5-9FE0-1B4F-AC8D-F359F5AC9EF6}">
      <dgm:prSet phldrT="[Text]" custT="1"/>
      <dgm:spPr/>
      <dgm:t>
        <a:bodyPr/>
        <a:lstStyle/>
        <a:p>
          <a:r>
            <a:rPr lang="en-US" sz="2800" dirty="0"/>
            <a:t>Standalone</a:t>
          </a:r>
        </a:p>
      </dgm:t>
    </dgm:pt>
    <dgm:pt modelId="{9B05FAF0-D776-9C46-BD5C-2F73A2AA16DA}" type="parTrans" cxnId="{A5D00C53-A776-5449-B103-F99A5CDE5A83}">
      <dgm:prSet/>
      <dgm:spPr/>
      <dgm:t>
        <a:bodyPr/>
        <a:lstStyle/>
        <a:p>
          <a:endParaRPr lang="en-US"/>
        </a:p>
      </dgm:t>
    </dgm:pt>
    <dgm:pt modelId="{69078DCF-E7F2-CC47-8262-DE96B44F4741}" type="sibTrans" cxnId="{A5D00C53-A776-5449-B103-F99A5CDE5A83}">
      <dgm:prSet/>
      <dgm:spPr/>
      <dgm:t>
        <a:bodyPr/>
        <a:lstStyle/>
        <a:p>
          <a:endParaRPr lang="en-US"/>
        </a:p>
      </dgm:t>
    </dgm:pt>
    <dgm:pt modelId="{70E17EDB-A006-2C49-B08A-2C386C7F66EF}">
      <dgm:prSet phldrT="[Text]" custT="1"/>
      <dgm:spPr/>
      <dgm:t>
        <a:bodyPr/>
        <a:lstStyle/>
        <a:p>
          <a:r>
            <a:rPr lang="en-US" sz="1400" dirty="0" err="1"/>
            <a:t>Archivo</a:t>
          </a:r>
          <a:r>
            <a:rPr lang="en-US" sz="1400" dirty="0"/>
            <a:t> </a:t>
          </a:r>
          <a:r>
            <a:rPr lang="en-US" sz="1400" dirty="0" err="1"/>
            <a:t>ejecutable</a:t>
          </a:r>
          <a:r>
            <a:rPr lang="en-US" sz="1400" dirty="0"/>
            <a:t> Jar</a:t>
          </a:r>
        </a:p>
      </dgm:t>
    </dgm:pt>
    <dgm:pt modelId="{1FC501CB-877B-8B4C-A3F4-519FBD3A0652}" type="parTrans" cxnId="{90417B0C-65C3-FB4A-92C9-55BAF3204FBF}">
      <dgm:prSet/>
      <dgm:spPr/>
      <dgm:t>
        <a:bodyPr/>
        <a:lstStyle/>
        <a:p>
          <a:endParaRPr lang="en-US"/>
        </a:p>
      </dgm:t>
    </dgm:pt>
    <dgm:pt modelId="{5AC01FB8-CCA3-104A-B346-B25185944AA9}" type="sibTrans" cxnId="{90417B0C-65C3-FB4A-92C9-55BAF3204FBF}">
      <dgm:prSet/>
      <dgm:spPr/>
      <dgm:t>
        <a:bodyPr/>
        <a:lstStyle/>
        <a:p>
          <a:endParaRPr lang="en-US"/>
        </a:p>
      </dgm:t>
    </dgm:pt>
    <dgm:pt modelId="{9955EE6C-894F-0143-A3F1-47604BB3DB98}">
      <dgm:prSet phldrT="[Text]" custT="1"/>
      <dgm:spPr/>
      <dgm:t>
        <a:bodyPr/>
        <a:lstStyle/>
        <a:p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BFD68361-A7B4-6C4B-95BB-17978DEAB6AB}" type="parTrans" cxnId="{5DB61313-45A5-D34A-B04D-BC5D1D7D3828}">
      <dgm:prSet/>
      <dgm:spPr/>
      <dgm:t>
        <a:bodyPr/>
        <a:lstStyle/>
        <a:p>
          <a:endParaRPr lang="en-US"/>
        </a:p>
      </dgm:t>
    </dgm:pt>
    <dgm:pt modelId="{1768A8A4-81CB-7A4A-911E-E95B029D9D7C}" type="sibTrans" cxnId="{5DB61313-45A5-D34A-B04D-BC5D1D7D3828}">
      <dgm:prSet/>
      <dgm:spPr/>
      <dgm:t>
        <a:bodyPr/>
        <a:lstStyle/>
        <a:p>
          <a:endParaRPr lang="en-US"/>
        </a:p>
      </dgm:t>
    </dgm:pt>
    <dgm:pt modelId="{9E36FD86-B9DE-2E46-9203-4F4EBA11CF8A}">
      <dgm:prSet phldrT="[Text]" custT="1"/>
      <dgm:spPr/>
      <dgm:t>
        <a:bodyPr/>
        <a:lstStyle/>
        <a:p>
          <a:r>
            <a:rPr lang="en-US" sz="2800" dirty="0"/>
            <a:t>Self-Contained</a:t>
          </a:r>
        </a:p>
      </dgm:t>
    </dgm:pt>
    <dgm:pt modelId="{113CFC98-A104-CC4D-BB05-395C0E1E4076}" type="parTrans" cxnId="{902EEBD3-1104-5845-B3A2-83EBEFA563B6}">
      <dgm:prSet/>
      <dgm:spPr/>
      <dgm:t>
        <a:bodyPr/>
        <a:lstStyle/>
        <a:p>
          <a:endParaRPr lang="en-US"/>
        </a:p>
      </dgm:t>
    </dgm:pt>
    <dgm:pt modelId="{4F910510-C3D5-EE48-A7F1-696084EC4B07}" type="sibTrans" cxnId="{902EEBD3-1104-5845-B3A2-83EBEFA563B6}">
      <dgm:prSet/>
      <dgm:spPr/>
      <dgm:t>
        <a:bodyPr/>
        <a:lstStyle/>
        <a:p>
          <a:endParaRPr lang="en-US"/>
        </a:p>
      </dgm:t>
    </dgm:pt>
    <dgm:pt modelId="{8865B1D5-A475-8942-AC68-4322BCA9A086}">
      <dgm:prSet phldrT="[Text]" custT="1"/>
      <dgm:spPr/>
      <dgm:t>
        <a:bodyPr/>
        <a:lstStyle/>
        <a:p>
          <a:r>
            <a:rPr lang="en-US" sz="1400" dirty="0" err="1"/>
            <a:t>Aplicación</a:t>
          </a:r>
          <a:r>
            <a:rPr lang="en-US" sz="1400" dirty="0"/>
            <a:t> </a:t>
          </a:r>
          <a:r>
            <a:rPr lang="en-US" sz="1400" dirty="0" err="1"/>
            <a:t>nativa</a:t>
          </a:r>
          <a:r>
            <a:rPr lang="en-US" sz="1400" dirty="0"/>
            <a:t> </a:t>
          </a:r>
          <a:r>
            <a:rPr lang="en-US" sz="1400" dirty="0" err="1"/>
            <a:t>generada</a:t>
          </a:r>
          <a:r>
            <a:rPr lang="en-US" sz="1400" dirty="0"/>
            <a:t> para el OS</a:t>
          </a:r>
        </a:p>
      </dgm:t>
    </dgm:pt>
    <dgm:pt modelId="{405674CF-6A09-DE4E-A35A-DDD1289E0A12}" type="parTrans" cxnId="{84772919-521A-0A40-9D0D-CE0AB36225C1}">
      <dgm:prSet/>
      <dgm:spPr/>
      <dgm:t>
        <a:bodyPr/>
        <a:lstStyle/>
        <a:p>
          <a:endParaRPr lang="en-US"/>
        </a:p>
      </dgm:t>
    </dgm:pt>
    <dgm:pt modelId="{D434DE07-35BB-8849-91DB-0A83DFC53592}" type="sibTrans" cxnId="{84772919-521A-0A40-9D0D-CE0AB36225C1}">
      <dgm:prSet/>
      <dgm:spPr/>
      <dgm:t>
        <a:bodyPr/>
        <a:lstStyle/>
        <a:p>
          <a:endParaRPr lang="en-US"/>
        </a:p>
      </dgm:t>
    </dgm:pt>
    <dgm:pt modelId="{2622C07F-38E9-E645-8E7B-A9EC04CC5F28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FD4CEDA1-FC9D-1D4E-8248-EEC8F9A60A21}" type="parTrans" cxnId="{B3333263-D31A-8C4B-890B-E7F2B41A7550}">
      <dgm:prSet/>
      <dgm:spPr/>
      <dgm:t>
        <a:bodyPr/>
        <a:lstStyle/>
        <a:p>
          <a:endParaRPr lang="en-US"/>
        </a:p>
      </dgm:t>
    </dgm:pt>
    <dgm:pt modelId="{1B428EB8-43BC-2142-A5B9-085316ABD462}" type="sibTrans" cxnId="{B3333263-D31A-8C4B-890B-E7F2B41A7550}">
      <dgm:prSet/>
      <dgm:spPr/>
      <dgm:t>
        <a:bodyPr/>
        <a:lstStyle/>
        <a:p>
          <a:endParaRPr lang="en-US"/>
        </a:p>
      </dgm:t>
    </dgm:pt>
    <dgm:pt modelId="{EF8375D5-323A-2B4C-AEC6-C3F4D1F84ED7}">
      <dgm:prSet phldrT="[Text]" custT="1"/>
      <dgm:spPr/>
      <dgm:t>
        <a:bodyPr/>
        <a:lstStyle/>
        <a:p>
          <a:r>
            <a:rPr lang="en-US" sz="2800" dirty="0"/>
            <a:t>Web Start</a:t>
          </a:r>
        </a:p>
      </dgm:t>
    </dgm:pt>
    <dgm:pt modelId="{343FD454-078B-D947-98A8-F40131358DA4}" type="parTrans" cxnId="{2DDDBE16-8E3A-634A-9E15-24B96D9D93EA}">
      <dgm:prSet/>
      <dgm:spPr/>
      <dgm:t>
        <a:bodyPr/>
        <a:lstStyle/>
        <a:p>
          <a:endParaRPr lang="en-US"/>
        </a:p>
      </dgm:t>
    </dgm:pt>
    <dgm:pt modelId="{BBC6D514-7940-534C-9627-8D2A67ADC10E}" type="sibTrans" cxnId="{2DDDBE16-8E3A-634A-9E15-24B96D9D93EA}">
      <dgm:prSet/>
      <dgm:spPr/>
      <dgm:t>
        <a:bodyPr/>
        <a:lstStyle/>
        <a:p>
          <a:endParaRPr lang="en-US"/>
        </a:p>
      </dgm:t>
    </dgm:pt>
    <dgm:pt modelId="{044E52CA-5557-BF41-8A5C-005137A7A1FB}">
      <dgm:prSet phldrT="[Text]" custT="1"/>
      <dgm:spPr/>
      <dgm:t>
        <a:bodyPr/>
        <a:lstStyle/>
        <a:p>
          <a:r>
            <a:rPr lang="en-US" sz="1400" dirty="0" err="1"/>
            <a:t>Archivo</a:t>
          </a:r>
          <a:r>
            <a:rPr lang="en-US" sz="1400" dirty="0"/>
            <a:t> JNLP </a:t>
          </a:r>
          <a:r>
            <a:rPr lang="en-US" sz="1400" dirty="0" err="1"/>
            <a:t>descargado</a:t>
          </a:r>
          <a:r>
            <a:rPr lang="en-US" sz="1400" dirty="0"/>
            <a:t> </a:t>
          </a:r>
          <a:r>
            <a:rPr lang="en-US" sz="1400" dirty="0" err="1"/>
            <a:t>desde</a:t>
          </a:r>
          <a:r>
            <a:rPr lang="en-US" sz="1400" dirty="0"/>
            <a:t> Internet</a:t>
          </a:r>
        </a:p>
      </dgm:t>
    </dgm:pt>
    <dgm:pt modelId="{C384B07F-AABC-184C-A9E7-6635F1EE35A2}" type="parTrans" cxnId="{289EE5A9-CBE2-6841-9FAC-75ECD82C0C22}">
      <dgm:prSet/>
      <dgm:spPr/>
      <dgm:t>
        <a:bodyPr/>
        <a:lstStyle/>
        <a:p>
          <a:endParaRPr lang="en-US"/>
        </a:p>
      </dgm:t>
    </dgm:pt>
    <dgm:pt modelId="{90247CCA-842D-5F42-AFD6-27FC7993B31D}" type="sibTrans" cxnId="{289EE5A9-CBE2-6841-9FAC-75ECD82C0C22}">
      <dgm:prSet/>
      <dgm:spPr/>
      <dgm:t>
        <a:bodyPr/>
        <a:lstStyle/>
        <a:p>
          <a:endParaRPr lang="en-US"/>
        </a:p>
      </dgm:t>
    </dgm:pt>
    <dgm:pt modelId="{C01A2A41-EAD3-E645-8BD0-6ED29BE5AED0}">
      <dgm:prSet phldrT="[Text]" custT="1"/>
      <dgm:spPr/>
      <dgm:t>
        <a:bodyPr/>
        <a:lstStyle/>
        <a:p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r>
            <a:rPr lang="en-US" sz="1400" dirty="0"/>
            <a:t> : </a:t>
          </a:r>
        </a:p>
      </dgm:t>
    </dgm:pt>
    <dgm:pt modelId="{8695A1E8-0186-F34D-832C-195B113E70DA}" type="parTrans" cxnId="{0EC2F2A6-1416-7A49-85C3-CDF3FE70CD03}">
      <dgm:prSet/>
      <dgm:spPr/>
      <dgm:t>
        <a:bodyPr/>
        <a:lstStyle/>
        <a:p>
          <a:endParaRPr lang="en-US"/>
        </a:p>
      </dgm:t>
    </dgm:pt>
    <dgm:pt modelId="{CC55004E-2DCA-4B4B-98F3-86421261B6E0}" type="sibTrans" cxnId="{0EC2F2A6-1416-7A49-85C3-CDF3FE70CD03}">
      <dgm:prSet/>
      <dgm:spPr/>
      <dgm:t>
        <a:bodyPr/>
        <a:lstStyle/>
        <a:p>
          <a:endParaRPr lang="en-US"/>
        </a:p>
      </dgm:t>
    </dgm:pt>
    <dgm:pt modelId="{1F90FD90-D828-5748-95B4-0E777F1FD836}">
      <dgm:prSet custT="1"/>
      <dgm:spPr/>
      <dgm:t>
        <a:bodyPr/>
        <a:lstStyle/>
        <a:p>
          <a:r>
            <a:rPr lang="en-US" sz="2800" dirty="0"/>
            <a:t>Embedded</a:t>
          </a:r>
        </a:p>
      </dgm:t>
    </dgm:pt>
    <dgm:pt modelId="{20BE7942-5865-5446-8900-0B5C1F603EC5}" type="parTrans" cxnId="{9A477C31-E285-9C42-904C-19BA9E28CFE0}">
      <dgm:prSet/>
      <dgm:spPr/>
      <dgm:t>
        <a:bodyPr/>
        <a:lstStyle/>
        <a:p>
          <a:endParaRPr lang="en-US"/>
        </a:p>
      </dgm:t>
    </dgm:pt>
    <dgm:pt modelId="{1ECFE16F-1BFE-684D-B016-3714EA71A508}" type="sibTrans" cxnId="{9A477C31-E285-9C42-904C-19BA9E28CFE0}">
      <dgm:prSet/>
      <dgm:spPr/>
      <dgm:t>
        <a:bodyPr/>
        <a:lstStyle/>
        <a:p>
          <a:endParaRPr lang="en-US"/>
        </a:p>
      </dgm:t>
    </dgm:pt>
    <dgm:pt modelId="{A3FF6FDC-C87A-B747-B9CF-6C82033D6AD5}">
      <dgm:prSet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depende</a:t>
          </a:r>
          <a:r>
            <a:rPr lang="en-US" sz="1400" dirty="0"/>
            <a:t> del JDK del </a:t>
          </a:r>
          <a:r>
            <a:rPr lang="en-US" sz="1400" dirty="0" err="1"/>
            <a:t>usuario</a:t>
          </a:r>
          <a:endParaRPr lang="en-US" sz="1400" dirty="0"/>
        </a:p>
      </dgm:t>
    </dgm:pt>
    <dgm:pt modelId="{444A4260-810C-6C43-9DC5-BC06834EE2F2}" type="parTrans" cxnId="{491759BC-68F8-1044-888C-748E512A1F67}">
      <dgm:prSet/>
      <dgm:spPr/>
      <dgm:t>
        <a:bodyPr/>
        <a:lstStyle/>
        <a:p>
          <a:endParaRPr lang="en-US"/>
        </a:p>
      </dgm:t>
    </dgm:pt>
    <dgm:pt modelId="{AC8D8AF6-DE69-3D48-89C7-990998C6DF93}" type="sibTrans" cxnId="{491759BC-68F8-1044-888C-748E512A1F67}">
      <dgm:prSet/>
      <dgm:spPr/>
      <dgm:t>
        <a:bodyPr/>
        <a:lstStyle/>
        <a:p>
          <a:endParaRPr lang="en-US"/>
        </a:p>
      </dgm:t>
    </dgm:pt>
    <dgm:pt modelId="{3351F174-159A-2B41-87CF-B312286CA148}">
      <dgm:prSet phldrT="[Text]" custT="1"/>
      <dgm:spPr/>
      <dgm:t>
        <a:bodyPr/>
        <a:lstStyle/>
        <a:p>
          <a:r>
            <a:rPr lang="en-US" sz="1400" dirty="0"/>
            <a:t>JDK </a:t>
          </a:r>
          <a:r>
            <a:rPr lang="en-US" sz="1400" dirty="0" err="1"/>
            <a:t>incluido</a:t>
          </a:r>
          <a:r>
            <a:rPr lang="en-US" sz="1400" dirty="0"/>
            <a:t> </a:t>
          </a:r>
          <a:r>
            <a:rPr lang="en-US" sz="1400" dirty="0" err="1"/>
            <a:t>en</a:t>
          </a:r>
          <a:r>
            <a:rPr lang="en-US" sz="1400" dirty="0"/>
            <a:t> el </a:t>
          </a:r>
          <a:r>
            <a:rPr lang="en-US" sz="1400" dirty="0" err="1"/>
            <a:t>paquete</a:t>
          </a:r>
          <a:endParaRPr lang="en-US" sz="1400" dirty="0"/>
        </a:p>
      </dgm:t>
    </dgm:pt>
    <dgm:pt modelId="{6213678A-AF10-1B43-8BA8-B6FA884530A5}" type="parTrans" cxnId="{9AD89C0D-6A19-534C-BF83-0764B40681E9}">
      <dgm:prSet/>
      <dgm:spPr/>
      <dgm:t>
        <a:bodyPr/>
        <a:lstStyle/>
        <a:p>
          <a:endParaRPr lang="en-US"/>
        </a:p>
      </dgm:t>
    </dgm:pt>
    <dgm:pt modelId="{D7FD8B16-19C4-5C4F-B48E-0E49BA9B157A}" type="sibTrans" cxnId="{9AD89C0D-6A19-534C-BF83-0764B40681E9}">
      <dgm:prSet/>
      <dgm:spPr/>
      <dgm:t>
        <a:bodyPr/>
        <a:lstStyle/>
        <a:p>
          <a:endParaRPr lang="en-US"/>
        </a:p>
      </dgm:t>
    </dgm:pt>
    <dgm:pt modelId="{D5213660-3727-384F-A24C-6ACC1130D861}">
      <dgm:prSet phldrT="[Text]" custT="1"/>
      <dgm:spPr/>
      <dgm:t>
        <a:bodyPr/>
        <a:lstStyle/>
        <a:p>
          <a:r>
            <a:rPr lang="en-US" sz="1400" dirty="0" err="1"/>
            <a:t>Facil</a:t>
          </a:r>
          <a:r>
            <a:rPr lang="en-US" sz="1400" dirty="0"/>
            <a:t> para el </a:t>
          </a:r>
          <a:r>
            <a:rPr lang="en-US" sz="1400" dirty="0" err="1"/>
            <a:t>desarrollador</a:t>
          </a:r>
          <a:endParaRPr lang="en-US" sz="1400" dirty="0"/>
        </a:p>
      </dgm:t>
    </dgm:pt>
    <dgm:pt modelId="{A8138BBF-91FD-8B45-BF2B-67831DB649FC}" type="parTrans" cxnId="{396970C7-0572-3D4E-B514-F0340F578BFC}">
      <dgm:prSet/>
      <dgm:spPr/>
      <dgm:t>
        <a:bodyPr/>
        <a:lstStyle/>
        <a:p>
          <a:endParaRPr lang="en-US"/>
        </a:p>
      </dgm:t>
    </dgm:pt>
    <dgm:pt modelId="{ABB53C02-BC1A-A84D-9D27-C03E6D12E092}" type="sibTrans" cxnId="{396970C7-0572-3D4E-B514-F0340F578BFC}">
      <dgm:prSet/>
      <dgm:spPr/>
      <dgm:t>
        <a:bodyPr/>
        <a:lstStyle/>
        <a:p>
          <a:endParaRPr lang="en-US"/>
        </a:p>
      </dgm:t>
    </dgm:pt>
    <dgm:pt modelId="{5A224732-DB17-5B48-B713-EB987398EC2B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9B4FAB6C-2BBB-5A4F-89FC-A4596CC99CA9}" type="parTrans" cxnId="{3C443440-8201-8B41-9D08-1F2E4A97BCA1}">
      <dgm:prSet/>
      <dgm:spPr/>
      <dgm:t>
        <a:bodyPr/>
        <a:lstStyle/>
        <a:p>
          <a:endParaRPr lang="en-US"/>
        </a:p>
      </dgm:t>
    </dgm:pt>
    <dgm:pt modelId="{FE3CB3B9-DC46-9C4D-B7D3-87313999A991}" type="sibTrans" cxnId="{3C443440-8201-8B41-9D08-1F2E4A97BCA1}">
      <dgm:prSet/>
      <dgm:spPr/>
      <dgm:t>
        <a:bodyPr/>
        <a:lstStyle/>
        <a:p>
          <a:endParaRPr lang="en-US"/>
        </a:p>
      </dgm:t>
    </dgm:pt>
    <dgm:pt modelId="{BA8D51EF-A70B-6A44-A69B-2890B597645B}">
      <dgm:prSet phldrT="[Text]"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103A58E4-921D-9F4A-ACE4-FC6D6C6C0EE0}" type="parTrans" cxnId="{7CC4CDEE-2E61-8241-949D-22C13FC7F167}">
      <dgm:prSet/>
      <dgm:spPr/>
      <dgm:t>
        <a:bodyPr/>
        <a:lstStyle/>
        <a:p>
          <a:endParaRPr lang="en-US"/>
        </a:p>
      </dgm:t>
    </dgm:pt>
    <dgm:pt modelId="{44DFAD01-5171-BA4A-98C0-19F8CAE9B711}" type="sibTrans" cxnId="{7CC4CDEE-2E61-8241-949D-22C13FC7F167}">
      <dgm:prSet/>
      <dgm:spPr/>
      <dgm:t>
        <a:bodyPr/>
        <a:lstStyle/>
        <a:p>
          <a:endParaRPr lang="en-US"/>
        </a:p>
      </dgm:t>
    </dgm:pt>
    <dgm:pt modelId="{5B907C32-4E99-BF4C-A455-3A8AA45A60CA}">
      <dgm:prSet phldrT="[Text]" custT="1"/>
      <dgm:spPr/>
      <dgm:t>
        <a:bodyPr/>
        <a:lstStyle/>
        <a:p>
          <a:r>
            <a:rPr lang="en-US" sz="1400" dirty="0" err="1"/>
            <a:t>Permite</a:t>
          </a:r>
          <a:r>
            <a:rPr lang="en-US" sz="1400" dirty="0"/>
            <a:t> </a:t>
          </a:r>
          <a:r>
            <a:rPr lang="en-US" sz="1400" dirty="0" err="1"/>
            <a:t>actualizaciones</a:t>
          </a:r>
          <a:r>
            <a:rPr lang="en-US" sz="1400" dirty="0"/>
            <a:t> </a:t>
          </a:r>
          <a:r>
            <a:rPr lang="en-US" sz="1400" dirty="0" err="1"/>
            <a:t>automaticas</a:t>
          </a:r>
          <a:endParaRPr lang="en-US" sz="1400" dirty="0"/>
        </a:p>
      </dgm:t>
    </dgm:pt>
    <dgm:pt modelId="{C3AC11C7-C070-D04F-BC55-4307E2403C6C}" type="parTrans" cxnId="{577F5777-4072-6749-BBFF-8A6BF38D4620}">
      <dgm:prSet/>
      <dgm:spPr/>
      <dgm:t>
        <a:bodyPr/>
        <a:lstStyle/>
        <a:p>
          <a:endParaRPr lang="en-US"/>
        </a:p>
      </dgm:t>
    </dgm:pt>
    <dgm:pt modelId="{6F306D67-1703-134D-97F2-E4B78BFE5491}" type="sibTrans" cxnId="{577F5777-4072-6749-BBFF-8A6BF38D4620}">
      <dgm:prSet/>
      <dgm:spPr/>
      <dgm:t>
        <a:bodyPr/>
        <a:lstStyle/>
        <a:p>
          <a:endParaRPr lang="en-US"/>
        </a:p>
      </dgm:t>
    </dgm:pt>
    <dgm:pt modelId="{069A63AD-3F49-244A-9654-A23D03624100}">
      <dgm:prSet phldrT="[Text]" custT="1"/>
      <dgm:spPr/>
      <dgm:t>
        <a:bodyPr/>
        <a:lstStyle/>
        <a:p>
          <a:r>
            <a:rPr lang="en-US" sz="1400" dirty="0"/>
            <a:t>Buena </a:t>
          </a:r>
          <a:r>
            <a:rPr lang="en-US" sz="1400" dirty="0" err="1"/>
            <a:t>experiencia</a:t>
          </a:r>
          <a:r>
            <a:rPr lang="en-US" sz="1400" dirty="0"/>
            <a:t> de </a:t>
          </a:r>
          <a:r>
            <a:rPr lang="en-US" sz="1400" dirty="0" err="1"/>
            <a:t>usuario</a:t>
          </a:r>
          <a:r>
            <a:rPr lang="en-US" sz="1400" dirty="0"/>
            <a:t> para el </a:t>
          </a:r>
          <a:r>
            <a:rPr lang="en-US" sz="1400" dirty="0" err="1"/>
            <a:t>despliegue</a:t>
          </a:r>
          <a:endParaRPr lang="en-US" sz="1400" dirty="0"/>
        </a:p>
      </dgm:t>
    </dgm:pt>
    <dgm:pt modelId="{4A8AC0F6-4008-304D-A90E-62E348E61584}" type="parTrans" cxnId="{F4EDCDAB-D3F5-3746-A282-868AD2C08692}">
      <dgm:prSet/>
      <dgm:spPr/>
      <dgm:t>
        <a:bodyPr/>
        <a:lstStyle/>
        <a:p>
          <a:endParaRPr lang="en-US"/>
        </a:p>
      </dgm:t>
    </dgm:pt>
    <dgm:pt modelId="{E8A7CA0C-3B9C-A949-8D1B-53FB80C169B9}" type="sibTrans" cxnId="{F4EDCDAB-D3F5-3746-A282-868AD2C08692}">
      <dgm:prSet/>
      <dgm:spPr/>
      <dgm:t>
        <a:bodyPr/>
        <a:lstStyle/>
        <a:p>
          <a:endParaRPr lang="en-US"/>
        </a:p>
      </dgm:t>
    </dgm:pt>
    <dgm:pt modelId="{5688A8EC-6EE0-F547-9795-8947939681F9}">
      <dgm:prSet phldrT="[Text]" custT="1"/>
      <dgm:spPr/>
      <dgm:t>
        <a:bodyPr/>
        <a:lstStyle/>
        <a:p>
          <a:r>
            <a:rPr lang="en-US" sz="1400" dirty="0" err="1"/>
            <a:t>Tedioso</a:t>
          </a:r>
          <a:r>
            <a:rPr lang="en-US" sz="1400" dirty="0"/>
            <a:t> para </a:t>
          </a:r>
          <a:r>
            <a:rPr lang="en-US" sz="1400" dirty="0" err="1"/>
            <a:t>realizar</a:t>
          </a:r>
          <a:r>
            <a:rPr lang="en-US" sz="1400" dirty="0"/>
            <a:t> </a:t>
          </a:r>
          <a:r>
            <a:rPr lang="en-US" sz="1400" dirty="0" err="1"/>
            <a:t>actualizaciones</a:t>
          </a:r>
          <a:endParaRPr lang="en-US" sz="1400" dirty="0"/>
        </a:p>
      </dgm:t>
    </dgm:pt>
    <dgm:pt modelId="{9D6EB458-C7A5-294E-9AF6-05880A093E15}" type="parTrans" cxnId="{D88E6C53-E5F7-8D4D-9B3D-FA5AD93F6190}">
      <dgm:prSet/>
      <dgm:spPr/>
      <dgm:t>
        <a:bodyPr/>
        <a:lstStyle/>
        <a:p>
          <a:endParaRPr lang="en-US"/>
        </a:p>
      </dgm:t>
    </dgm:pt>
    <dgm:pt modelId="{ACACFA3E-5CB2-C745-90BA-13A1E5D0D5C7}" type="sibTrans" cxnId="{D88E6C53-E5F7-8D4D-9B3D-FA5AD93F6190}">
      <dgm:prSet/>
      <dgm:spPr/>
      <dgm:t>
        <a:bodyPr/>
        <a:lstStyle/>
        <a:p>
          <a:endParaRPr lang="en-US"/>
        </a:p>
      </dgm:t>
    </dgm:pt>
    <dgm:pt modelId="{7221BAFE-5869-C547-A4E9-C78351B59393}">
      <dgm:prSet phldrT="[Text]" custT="1"/>
      <dgm:spPr/>
      <dgm:t>
        <a:bodyPr/>
        <a:lstStyle/>
        <a:p>
          <a:r>
            <a:rPr lang="en-US" sz="1400" dirty="0" err="1"/>
            <a:t>Deprecado</a:t>
          </a:r>
          <a:r>
            <a:rPr lang="en-US" sz="1400" dirty="0"/>
            <a:t> a </a:t>
          </a:r>
          <a:r>
            <a:rPr lang="en-US" sz="1400" dirty="0" err="1"/>
            <a:t>partir</a:t>
          </a:r>
          <a:r>
            <a:rPr lang="en-US" sz="1400" dirty="0"/>
            <a:t> del JDK 9 y </a:t>
          </a:r>
          <a:r>
            <a:rPr lang="en-US" sz="1400" dirty="0" err="1"/>
            <a:t>Desaparece</a:t>
          </a:r>
          <a:r>
            <a:rPr lang="en-US" sz="1400" dirty="0"/>
            <a:t> con JDK 11</a:t>
          </a:r>
        </a:p>
      </dgm:t>
    </dgm:pt>
    <dgm:pt modelId="{756C472F-68BC-114B-99B8-3FF4C9545AA7}" type="parTrans" cxnId="{B208CFE5-59DB-5042-B16F-C742391ADC55}">
      <dgm:prSet/>
      <dgm:spPr/>
      <dgm:t>
        <a:bodyPr/>
        <a:lstStyle/>
        <a:p>
          <a:endParaRPr lang="en-US"/>
        </a:p>
      </dgm:t>
    </dgm:pt>
    <dgm:pt modelId="{6C4242E5-3A38-B94B-8C75-EF4CDBBDD52D}" type="sibTrans" cxnId="{B208CFE5-59DB-5042-B16F-C742391ADC55}">
      <dgm:prSet/>
      <dgm:spPr/>
      <dgm:t>
        <a:bodyPr/>
        <a:lstStyle/>
        <a:p>
          <a:endParaRPr lang="en-US"/>
        </a:p>
      </dgm:t>
    </dgm:pt>
    <dgm:pt modelId="{BBC5F501-7B39-D74A-853D-3C6168C1C456}">
      <dgm:prSet custT="1"/>
      <dgm:spPr/>
      <dgm:t>
        <a:bodyPr/>
        <a:lstStyle/>
        <a:p>
          <a:r>
            <a:rPr lang="en-US" sz="1400" dirty="0" err="1"/>
            <a:t>Corre</a:t>
          </a:r>
          <a:r>
            <a:rPr lang="en-US" sz="1400" dirty="0"/>
            <a:t> </a:t>
          </a:r>
          <a:r>
            <a:rPr lang="en-US" sz="1400" dirty="0" err="1"/>
            <a:t>en</a:t>
          </a:r>
          <a:r>
            <a:rPr lang="en-US" sz="1400" dirty="0"/>
            <a:t> el browser</a:t>
          </a:r>
        </a:p>
      </dgm:t>
    </dgm:pt>
    <dgm:pt modelId="{748E0DB6-16CF-7A46-B657-9B856E1A8CD4}" type="parTrans" cxnId="{315C52A4-5F3F-F04E-941D-E0659D81277D}">
      <dgm:prSet/>
      <dgm:spPr/>
      <dgm:t>
        <a:bodyPr/>
        <a:lstStyle/>
        <a:p>
          <a:endParaRPr lang="en-US"/>
        </a:p>
      </dgm:t>
    </dgm:pt>
    <dgm:pt modelId="{F3EFA96F-B518-F04C-9B76-F474FD911116}" type="sibTrans" cxnId="{315C52A4-5F3F-F04E-941D-E0659D81277D}">
      <dgm:prSet/>
      <dgm:spPr/>
      <dgm:t>
        <a:bodyPr/>
        <a:lstStyle/>
        <a:p>
          <a:endParaRPr lang="en-US"/>
        </a:p>
      </dgm:t>
    </dgm:pt>
    <dgm:pt modelId="{78C5B66E-A90A-D248-BCD5-1F6A7EA966B7}">
      <dgm:prSet custT="1"/>
      <dgm:spPr/>
      <dgm:t>
        <a:bodyPr/>
        <a:lstStyle/>
        <a:p>
          <a:r>
            <a:rPr lang="en-US" sz="1400" dirty="0" err="1"/>
            <a:t>Requiere</a:t>
          </a:r>
          <a:r>
            <a:rPr lang="en-US" sz="1400" dirty="0"/>
            <a:t> </a:t>
          </a:r>
          <a:r>
            <a:rPr lang="en-US" sz="1400" dirty="0" err="1"/>
            <a:t>interacción</a:t>
          </a:r>
          <a:r>
            <a:rPr lang="en-US" sz="1400" dirty="0"/>
            <a:t> con JavaScript</a:t>
          </a:r>
        </a:p>
      </dgm:t>
    </dgm:pt>
    <dgm:pt modelId="{4C779E5E-B15C-5843-BBB7-6030E94442D8}" type="parTrans" cxnId="{B44BB178-967A-E549-B94B-E9ADDA7BB78E}">
      <dgm:prSet/>
      <dgm:spPr/>
      <dgm:t>
        <a:bodyPr/>
        <a:lstStyle/>
        <a:p>
          <a:endParaRPr lang="en-US"/>
        </a:p>
      </dgm:t>
    </dgm:pt>
    <dgm:pt modelId="{D7037381-3DE6-7C46-BCC4-86B29873F3E3}" type="sibTrans" cxnId="{B44BB178-967A-E549-B94B-E9ADDA7BB78E}">
      <dgm:prSet/>
      <dgm:spPr/>
      <dgm:t>
        <a:bodyPr/>
        <a:lstStyle/>
        <a:p>
          <a:endParaRPr lang="en-US"/>
        </a:p>
      </dgm:t>
    </dgm:pt>
    <dgm:pt modelId="{F8C8F7D9-0F85-8941-8819-2645881AD6EB}">
      <dgm:prSet custT="1"/>
      <dgm:spPr/>
      <dgm:t>
        <a:bodyPr/>
        <a:lstStyle/>
        <a:p>
          <a:r>
            <a:rPr lang="en-US" sz="1400" dirty="0"/>
            <a:t>No </a:t>
          </a:r>
          <a:r>
            <a:rPr lang="en-US" sz="1400" dirty="0" err="1"/>
            <a:t>soporte</a:t>
          </a:r>
          <a:r>
            <a:rPr lang="en-US" sz="1400" dirty="0"/>
            <a:t> de Canvas</a:t>
          </a:r>
        </a:p>
      </dgm:t>
    </dgm:pt>
    <dgm:pt modelId="{DEEEE02A-B2EE-C048-BB70-99427B2DD348}" type="parTrans" cxnId="{0C1A1EC8-1E62-E945-9499-0AAD9238A28F}">
      <dgm:prSet/>
      <dgm:spPr/>
      <dgm:t>
        <a:bodyPr/>
        <a:lstStyle/>
        <a:p>
          <a:endParaRPr lang="en-US"/>
        </a:p>
      </dgm:t>
    </dgm:pt>
    <dgm:pt modelId="{84FFE308-BA7C-6E47-9801-8347E1FDEBEF}" type="sibTrans" cxnId="{0C1A1EC8-1E62-E945-9499-0AAD9238A28F}">
      <dgm:prSet/>
      <dgm:spPr/>
      <dgm:t>
        <a:bodyPr/>
        <a:lstStyle/>
        <a:p>
          <a:endParaRPr lang="en-US"/>
        </a:p>
      </dgm:t>
    </dgm:pt>
    <dgm:pt modelId="{9880358C-E03A-4745-9819-E74A7DBCCEC7}">
      <dgm:prSet custT="1"/>
      <dgm:spPr/>
      <dgm:t>
        <a:bodyPr/>
        <a:lstStyle/>
        <a:p>
          <a:r>
            <a:rPr lang="en-US" sz="1400" dirty="0" err="1"/>
            <a:t>Problemas</a:t>
          </a:r>
          <a:r>
            <a:rPr lang="en-US" sz="1400" dirty="0"/>
            <a:t> de </a:t>
          </a:r>
          <a:r>
            <a:rPr lang="en-US" sz="1400" dirty="0" err="1"/>
            <a:t>rendimiento</a:t>
          </a:r>
          <a:endParaRPr lang="en-US" sz="1400" dirty="0"/>
        </a:p>
      </dgm:t>
    </dgm:pt>
    <dgm:pt modelId="{BB9C6131-1C51-C748-80A2-392BD192BC98}" type="parTrans" cxnId="{7E7758A4-A67D-AD48-AAF5-2D527B0B6C35}">
      <dgm:prSet/>
      <dgm:spPr/>
      <dgm:t>
        <a:bodyPr/>
        <a:lstStyle/>
        <a:p>
          <a:endParaRPr lang="en-US"/>
        </a:p>
      </dgm:t>
    </dgm:pt>
    <dgm:pt modelId="{D46187C3-63CB-CC43-93AA-AD1E15FEAE98}" type="sibTrans" cxnId="{7E7758A4-A67D-AD48-AAF5-2D527B0B6C35}">
      <dgm:prSet/>
      <dgm:spPr/>
      <dgm:t>
        <a:bodyPr/>
        <a:lstStyle/>
        <a:p>
          <a:endParaRPr lang="en-US"/>
        </a:p>
      </dgm:t>
    </dgm:pt>
    <dgm:pt modelId="{574AF464-0AF5-7941-BB31-A721C2075D8D}" type="pres">
      <dgm:prSet presAssocID="{DD1C3552-D935-DC4D-8DA1-9936F63D76CD}" presName="Name0" presStyleCnt="0">
        <dgm:presLayoutVars>
          <dgm:dir/>
          <dgm:animLvl val="lvl"/>
          <dgm:resizeHandles val="exact"/>
        </dgm:presLayoutVars>
      </dgm:prSet>
      <dgm:spPr/>
    </dgm:pt>
    <dgm:pt modelId="{9D3F428B-C362-B44C-97BB-AB30337CA1B0}" type="pres">
      <dgm:prSet presAssocID="{3873ACC5-9FE0-1B4F-AC8D-F359F5AC9EF6}" presName="linNode" presStyleCnt="0"/>
      <dgm:spPr/>
    </dgm:pt>
    <dgm:pt modelId="{281515F3-4D61-2345-BDD2-7DE1F540E4B4}" type="pres">
      <dgm:prSet presAssocID="{3873ACC5-9FE0-1B4F-AC8D-F359F5AC9EF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83C2F62-F198-E140-9C64-B6FBD14F7C85}" type="pres">
      <dgm:prSet presAssocID="{3873ACC5-9FE0-1B4F-AC8D-F359F5AC9EF6}" presName="descendantText" presStyleLbl="alignAccFollowNode1" presStyleIdx="0" presStyleCnt="4" custScaleY="96710">
        <dgm:presLayoutVars>
          <dgm:bulletEnabled val="1"/>
        </dgm:presLayoutVars>
      </dgm:prSet>
      <dgm:spPr/>
    </dgm:pt>
    <dgm:pt modelId="{62E28D25-BFB0-BC40-8A39-CF29F67D5654}" type="pres">
      <dgm:prSet presAssocID="{69078DCF-E7F2-CC47-8262-DE96B44F4741}" presName="sp" presStyleCnt="0"/>
      <dgm:spPr/>
    </dgm:pt>
    <dgm:pt modelId="{F3DF10B5-F0DA-C640-9242-75FD20881DC2}" type="pres">
      <dgm:prSet presAssocID="{9E36FD86-B9DE-2E46-9203-4F4EBA11CF8A}" presName="linNode" presStyleCnt="0"/>
      <dgm:spPr/>
    </dgm:pt>
    <dgm:pt modelId="{895A17D4-CD90-D54E-AB21-B2CB45ED34FF}" type="pres">
      <dgm:prSet presAssocID="{9E36FD86-B9DE-2E46-9203-4F4EBA11CF8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F366C99-9F1F-EB49-BB01-BDE5AD1E4888}" type="pres">
      <dgm:prSet presAssocID="{9E36FD86-B9DE-2E46-9203-4F4EBA11CF8A}" presName="descendantText" presStyleLbl="alignAccFollowNode1" presStyleIdx="1" presStyleCnt="4" custScaleY="133188">
        <dgm:presLayoutVars>
          <dgm:bulletEnabled val="1"/>
        </dgm:presLayoutVars>
      </dgm:prSet>
      <dgm:spPr/>
    </dgm:pt>
    <dgm:pt modelId="{F69DC5A2-C7C2-1D44-8080-665557A90AB2}" type="pres">
      <dgm:prSet presAssocID="{4F910510-C3D5-EE48-A7F1-696084EC4B07}" presName="sp" presStyleCnt="0"/>
      <dgm:spPr/>
    </dgm:pt>
    <dgm:pt modelId="{79F785A5-FB19-6F47-9627-378F02E86550}" type="pres">
      <dgm:prSet presAssocID="{EF8375D5-323A-2B4C-AEC6-C3F4D1F84ED7}" presName="linNode" presStyleCnt="0"/>
      <dgm:spPr/>
    </dgm:pt>
    <dgm:pt modelId="{B9A197F2-028B-3347-A0F0-AA37DBC7B460}" type="pres">
      <dgm:prSet presAssocID="{EF8375D5-323A-2B4C-AEC6-C3F4D1F84ED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1CD976-5843-AB49-A9E6-2B20F84AC028}" type="pres">
      <dgm:prSet presAssocID="{EF8375D5-323A-2B4C-AEC6-C3F4D1F84ED7}" presName="descendantText" presStyleLbl="alignAccFollowNode1" presStyleIdx="2" presStyleCnt="4" custScaleY="120158">
        <dgm:presLayoutVars>
          <dgm:bulletEnabled val="1"/>
        </dgm:presLayoutVars>
      </dgm:prSet>
      <dgm:spPr/>
    </dgm:pt>
    <dgm:pt modelId="{319FBB61-1FA3-8C40-850C-AE4ACEE7A4EF}" type="pres">
      <dgm:prSet presAssocID="{BBC6D514-7940-534C-9627-8D2A67ADC10E}" presName="sp" presStyleCnt="0"/>
      <dgm:spPr/>
    </dgm:pt>
    <dgm:pt modelId="{311270D3-E76C-0A45-9793-98732E1562B4}" type="pres">
      <dgm:prSet presAssocID="{1F90FD90-D828-5748-95B4-0E777F1FD836}" presName="linNode" presStyleCnt="0"/>
      <dgm:spPr/>
    </dgm:pt>
    <dgm:pt modelId="{09AFFBAE-8ED7-234B-B308-5F3BE62A31B6}" type="pres">
      <dgm:prSet presAssocID="{1F90FD90-D828-5748-95B4-0E777F1FD83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3B47091-5F85-414A-8164-E7A6F07A2AB9}" type="pres">
      <dgm:prSet presAssocID="{1F90FD90-D828-5748-95B4-0E777F1FD83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5742109-5469-9E48-8238-AA91449A7ECD}" type="presOf" srcId="{C01A2A41-EAD3-E645-8BD0-6ED29BE5AED0}" destId="{951CD976-5843-AB49-A9E6-2B20F84AC028}" srcOrd="0" destOrd="1" presId="urn:microsoft.com/office/officeart/2005/8/layout/vList5"/>
    <dgm:cxn modelId="{90417B0C-65C3-FB4A-92C9-55BAF3204FBF}" srcId="{3873ACC5-9FE0-1B4F-AC8D-F359F5AC9EF6}" destId="{70E17EDB-A006-2C49-B08A-2C386C7F66EF}" srcOrd="0" destOrd="0" parTransId="{1FC501CB-877B-8B4C-A3F4-519FBD3A0652}" sibTransId="{5AC01FB8-CCA3-104A-B346-B25185944AA9}"/>
    <dgm:cxn modelId="{E299500D-7CA4-9048-AA36-9202CCD762F4}" type="presOf" srcId="{DD1C3552-D935-DC4D-8DA1-9936F63D76CD}" destId="{574AF464-0AF5-7941-BB31-A721C2075D8D}" srcOrd="0" destOrd="0" presId="urn:microsoft.com/office/officeart/2005/8/layout/vList5"/>
    <dgm:cxn modelId="{9AD89C0D-6A19-534C-BF83-0764B40681E9}" srcId="{9E36FD86-B9DE-2E46-9203-4F4EBA11CF8A}" destId="{3351F174-159A-2B41-87CF-B312286CA148}" srcOrd="2" destOrd="0" parTransId="{6213678A-AF10-1B43-8BA8-B6FA884530A5}" sibTransId="{D7FD8B16-19C4-5C4F-B48E-0E49BA9B157A}"/>
    <dgm:cxn modelId="{5DB61313-45A5-D34A-B04D-BC5D1D7D3828}" srcId="{3873ACC5-9FE0-1B4F-AC8D-F359F5AC9EF6}" destId="{9955EE6C-894F-0143-A3F1-47604BB3DB98}" srcOrd="1" destOrd="0" parTransId="{BFD68361-A7B4-6C4B-95BB-17978DEAB6AB}" sibTransId="{1768A8A4-81CB-7A4A-911E-E95B029D9D7C}"/>
    <dgm:cxn modelId="{2DDDBE16-8E3A-634A-9E15-24B96D9D93EA}" srcId="{DD1C3552-D935-DC4D-8DA1-9936F63D76CD}" destId="{EF8375D5-323A-2B4C-AEC6-C3F4D1F84ED7}" srcOrd="2" destOrd="0" parTransId="{343FD454-078B-D947-98A8-F40131358DA4}" sibTransId="{BBC6D514-7940-534C-9627-8D2A67ADC10E}"/>
    <dgm:cxn modelId="{84772919-521A-0A40-9D0D-CE0AB36225C1}" srcId="{9E36FD86-B9DE-2E46-9203-4F4EBA11CF8A}" destId="{8865B1D5-A475-8942-AC68-4322BCA9A086}" srcOrd="0" destOrd="0" parTransId="{405674CF-6A09-DE4E-A35A-DDD1289E0A12}" sibTransId="{D434DE07-35BB-8849-91DB-0A83DFC53592}"/>
    <dgm:cxn modelId="{490EEA19-1505-1C4F-9437-5D28D950118C}" type="presOf" srcId="{9880358C-E03A-4745-9819-E74A7DBCCEC7}" destId="{83B47091-5F85-414A-8164-E7A6F07A2AB9}" srcOrd="0" destOrd="4" presId="urn:microsoft.com/office/officeart/2005/8/layout/vList5"/>
    <dgm:cxn modelId="{C4604F1A-212C-9148-94E0-B56001145950}" type="presOf" srcId="{3873ACC5-9FE0-1B4F-AC8D-F359F5AC9EF6}" destId="{281515F3-4D61-2345-BDD2-7DE1F540E4B4}" srcOrd="0" destOrd="0" presId="urn:microsoft.com/office/officeart/2005/8/layout/vList5"/>
    <dgm:cxn modelId="{EE34BE27-6130-2247-925F-8B2F47668207}" type="presOf" srcId="{9955EE6C-894F-0143-A3F1-47604BB3DB98}" destId="{783C2F62-F198-E140-9C64-B6FBD14F7C85}" srcOrd="0" destOrd="1" presId="urn:microsoft.com/office/officeart/2005/8/layout/vList5"/>
    <dgm:cxn modelId="{9A477C31-E285-9C42-904C-19BA9E28CFE0}" srcId="{DD1C3552-D935-DC4D-8DA1-9936F63D76CD}" destId="{1F90FD90-D828-5748-95B4-0E777F1FD836}" srcOrd="3" destOrd="0" parTransId="{20BE7942-5865-5446-8900-0B5C1F603EC5}" sibTransId="{1ECFE16F-1BFE-684D-B016-3714EA71A508}"/>
    <dgm:cxn modelId="{B1D74439-55A9-C442-B852-FED3EF9E4581}" type="presOf" srcId="{BBC5F501-7B39-D74A-853D-3C6168C1C456}" destId="{83B47091-5F85-414A-8164-E7A6F07A2AB9}" srcOrd="0" destOrd="1" presId="urn:microsoft.com/office/officeart/2005/8/layout/vList5"/>
    <dgm:cxn modelId="{C365243D-E483-F64B-9A03-03E3722870A0}" type="presOf" srcId="{5A224732-DB17-5B48-B713-EB987398EC2B}" destId="{783C2F62-F198-E140-9C64-B6FBD14F7C85}" srcOrd="0" destOrd="3" presId="urn:microsoft.com/office/officeart/2005/8/layout/vList5"/>
    <dgm:cxn modelId="{3C443440-8201-8B41-9D08-1F2E4A97BCA1}" srcId="{3873ACC5-9FE0-1B4F-AC8D-F359F5AC9EF6}" destId="{5A224732-DB17-5B48-B713-EB987398EC2B}" srcOrd="3" destOrd="0" parTransId="{9B4FAB6C-2BBB-5A4F-89FC-A4596CC99CA9}" sibTransId="{FE3CB3B9-DC46-9C4D-B7D3-87313999A991}"/>
    <dgm:cxn modelId="{62AA8845-C2F2-704A-AB88-18C1F2E2CDD7}" type="presOf" srcId="{70E17EDB-A006-2C49-B08A-2C386C7F66EF}" destId="{783C2F62-F198-E140-9C64-B6FBD14F7C85}" srcOrd="0" destOrd="0" presId="urn:microsoft.com/office/officeart/2005/8/layout/vList5"/>
    <dgm:cxn modelId="{B5D55649-5369-6845-9F10-54880A1C573A}" type="presOf" srcId="{3351F174-159A-2B41-87CF-B312286CA148}" destId="{5F366C99-9F1F-EB49-BB01-BDE5AD1E4888}" srcOrd="0" destOrd="2" presId="urn:microsoft.com/office/officeart/2005/8/layout/vList5"/>
    <dgm:cxn modelId="{6983124F-2CB3-1346-8A7D-5FEAB9D7FB34}" type="presOf" srcId="{5B907C32-4E99-BF4C-A455-3A8AA45A60CA}" destId="{951CD976-5843-AB49-A9E6-2B20F84AC028}" srcOrd="0" destOrd="2" presId="urn:microsoft.com/office/officeart/2005/8/layout/vList5"/>
    <dgm:cxn modelId="{5397F152-62D6-4947-BC74-70246192FF17}" type="presOf" srcId="{78C5B66E-A90A-D248-BCD5-1F6A7EA966B7}" destId="{83B47091-5F85-414A-8164-E7A6F07A2AB9}" srcOrd="0" destOrd="2" presId="urn:microsoft.com/office/officeart/2005/8/layout/vList5"/>
    <dgm:cxn modelId="{A5D00C53-A776-5449-B103-F99A5CDE5A83}" srcId="{DD1C3552-D935-DC4D-8DA1-9936F63D76CD}" destId="{3873ACC5-9FE0-1B4F-AC8D-F359F5AC9EF6}" srcOrd="0" destOrd="0" parTransId="{9B05FAF0-D776-9C46-BD5C-2F73A2AA16DA}" sibTransId="{69078DCF-E7F2-CC47-8262-DE96B44F4741}"/>
    <dgm:cxn modelId="{D88E6C53-E5F7-8D4D-9B3D-FA5AD93F6190}" srcId="{9E36FD86-B9DE-2E46-9203-4F4EBA11CF8A}" destId="{5688A8EC-6EE0-F547-9795-8947939681F9}" srcOrd="4" destOrd="0" parTransId="{9D6EB458-C7A5-294E-9AF6-05880A093E15}" sibTransId="{ACACFA3E-5CB2-C745-90BA-13A1E5D0D5C7}"/>
    <dgm:cxn modelId="{8BA91355-4AC5-5C4D-BD17-7F9499E7B486}" type="presOf" srcId="{A3FF6FDC-C87A-B747-B9CF-6C82033D6AD5}" destId="{83B47091-5F85-414A-8164-E7A6F07A2AB9}" srcOrd="0" destOrd="0" presId="urn:microsoft.com/office/officeart/2005/8/layout/vList5"/>
    <dgm:cxn modelId="{B3333263-D31A-8C4B-890B-E7F2B41A7550}" srcId="{9E36FD86-B9DE-2E46-9203-4F4EBA11CF8A}" destId="{2622C07F-38E9-E645-8E7B-A9EC04CC5F28}" srcOrd="1" destOrd="0" parTransId="{FD4CEDA1-FC9D-1D4E-8248-EEC8F9A60A21}" sibTransId="{1B428EB8-43BC-2142-A5B9-085316ABD462}"/>
    <dgm:cxn modelId="{E0B3ED6C-7D07-514E-A210-7D0246D65292}" type="presOf" srcId="{BA8D51EF-A70B-6A44-A69B-2890B597645B}" destId="{5F366C99-9F1F-EB49-BB01-BDE5AD1E4888}" srcOrd="0" destOrd="3" presId="urn:microsoft.com/office/officeart/2005/8/layout/vList5"/>
    <dgm:cxn modelId="{577F5777-4072-6749-BBFF-8A6BF38D4620}" srcId="{EF8375D5-323A-2B4C-AEC6-C3F4D1F84ED7}" destId="{5B907C32-4E99-BF4C-A455-3A8AA45A60CA}" srcOrd="2" destOrd="0" parTransId="{C3AC11C7-C070-D04F-BC55-4307E2403C6C}" sibTransId="{6F306D67-1703-134D-97F2-E4B78BFE5491}"/>
    <dgm:cxn modelId="{B44BB178-967A-E549-B94B-E9ADDA7BB78E}" srcId="{1F90FD90-D828-5748-95B4-0E777F1FD836}" destId="{78C5B66E-A90A-D248-BCD5-1F6A7EA966B7}" srcOrd="2" destOrd="0" parTransId="{4C779E5E-B15C-5843-BBB7-6030E94442D8}" sibTransId="{D7037381-3DE6-7C46-BCC4-86B29873F3E3}"/>
    <dgm:cxn modelId="{4EF23782-D07D-8B45-95C9-D4B72F0B3D9D}" type="presOf" srcId="{EF8375D5-323A-2B4C-AEC6-C3F4D1F84ED7}" destId="{B9A197F2-028B-3347-A0F0-AA37DBC7B460}" srcOrd="0" destOrd="0" presId="urn:microsoft.com/office/officeart/2005/8/layout/vList5"/>
    <dgm:cxn modelId="{99F01A97-0FCD-534B-8170-A65A2F5100C5}" type="presOf" srcId="{2622C07F-38E9-E645-8E7B-A9EC04CC5F28}" destId="{5F366C99-9F1F-EB49-BB01-BDE5AD1E4888}" srcOrd="0" destOrd="1" presId="urn:microsoft.com/office/officeart/2005/8/layout/vList5"/>
    <dgm:cxn modelId="{D31934A3-D5BB-AA4A-B8B7-EF5DDCBE27F2}" type="presOf" srcId="{069A63AD-3F49-244A-9654-A23D03624100}" destId="{951CD976-5843-AB49-A9E6-2B20F84AC028}" srcOrd="0" destOrd="3" presId="urn:microsoft.com/office/officeart/2005/8/layout/vList5"/>
    <dgm:cxn modelId="{315C52A4-5F3F-F04E-941D-E0659D81277D}" srcId="{1F90FD90-D828-5748-95B4-0E777F1FD836}" destId="{BBC5F501-7B39-D74A-853D-3C6168C1C456}" srcOrd="1" destOrd="0" parTransId="{748E0DB6-16CF-7A46-B657-9B856E1A8CD4}" sibTransId="{F3EFA96F-B518-F04C-9B76-F474FD911116}"/>
    <dgm:cxn modelId="{7E7758A4-A67D-AD48-AAF5-2D527B0B6C35}" srcId="{1F90FD90-D828-5748-95B4-0E777F1FD836}" destId="{9880358C-E03A-4745-9819-E74A7DBCCEC7}" srcOrd="4" destOrd="0" parTransId="{BB9C6131-1C51-C748-80A2-392BD192BC98}" sibTransId="{D46187C3-63CB-CC43-93AA-AD1E15FEAE98}"/>
    <dgm:cxn modelId="{0EC2F2A6-1416-7A49-85C3-CDF3FE70CD03}" srcId="{EF8375D5-323A-2B4C-AEC6-C3F4D1F84ED7}" destId="{C01A2A41-EAD3-E645-8BD0-6ED29BE5AED0}" srcOrd="1" destOrd="0" parTransId="{8695A1E8-0186-F34D-832C-195B113E70DA}" sibTransId="{CC55004E-2DCA-4B4B-98F3-86421261B6E0}"/>
    <dgm:cxn modelId="{EA66ADA9-878D-524D-80A9-68AA36183E1D}" type="presOf" srcId="{7221BAFE-5869-C547-A4E9-C78351B59393}" destId="{951CD976-5843-AB49-A9E6-2B20F84AC028}" srcOrd="0" destOrd="4" presId="urn:microsoft.com/office/officeart/2005/8/layout/vList5"/>
    <dgm:cxn modelId="{289EE5A9-CBE2-6841-9FAC-75ECD82C0C22}" srcId="{EF8375D5-323A-2B4C-AEC6-C3F4D1F84ED7}" destId="{044E52CA-5557-BF41-8A5C-005137A7A1FB}" srcOrd="0" destOrd="0" parTransId="{C384B07F-AABC-184C-A9E7-6635F1EE35A2}" sibTransId="{90247CCA-842D-5F42-AFD6-27FC7993B31D}"/>
    <dgm:cxn modelId="{F4EDCDAB-D3F5-3746-A282-868AD2C08692}" srcId="{EF8375D5-323A-2B4C-AEC6-C3F4D1F84ED7}" destId="{069A63AD-3F49-244A-9654-A23D03624100}" srcOrd="3" destOrd="0" parTransId="{4A8AC0F6-4008-304D-A90E-62E348E61584}" sibTransId="{E8A7CA0C-3B9C-A949-8D1B-53FB80C169B9}"/>
    <dgm:cxn modelId="{975709AF-D53D-B14B-A68D-883D4D24ABB6}" type="presOf" srcId="{D5213660-3727-384F-A24C-6ACC1130D861}" destId="{783C2F62-F198-E140-9C64-B6FBD14F7C85}" srcOrd="0" destOrd="2" presId="urn:microsoft.com/office/officeart/2005/8/layout/vList5"/>
    <dgm:cxn modelId="{8C831CB8-EC26-3F40-9BB0-D2F4CD9A59F1}" type="presOf" srcId="{F8C8F7D9-0F85-8941-8819-2645881AD6EB}" destId="{83B47091-5F85-414A-8164-E7A6F07A2AB9}" srcOrd="0" destOrd="3" presId="urn:microsoft.com/office/officeart/2005/8/layout/vList5"/>
    <dgm:cxn modelId="{761A33B8-C38D-774C-BA7E-6043B20F1518}" type="presOf" srcId="{5688A8EC-6EE0-F547-9795-8947939681F9}" destId="{5F366C99-9F1F-EB49-BB01-BDE5AD1E4888}" srcOrd="0" destOrd="4" presId="urn:microsoft.com/office/officeart/2005/8/layout/vList5"/>
    <dgm:cxn modelId="{491759BC-68F8-1044-888C-748E512A1F67}" srcId="{1F90FD90-D828-5748-95B4-0E777F1FD836}" destId="{A3FF6FDC-C87A-B747-B9CF-6C82033D6AD5}" srcOrd="0" destOrd="0" parTransId="{444A4260-810C-6C43-9DC5-BC06834EE2F2}" sibTransId="{AC8D8AF6-DE69-3D48-89C7-990998C6DF93}"/>
    <dgm:cxn modelId="{396970C7-0572-3D4E-B514-F0340F578BFC}" srcId="{3873ACC5-9FE0-1B4F-AC8D-F359F5AC9EF6}" destId="{D5213660-3727-384F-A24C-6ACC1130D861}" srcOrd="2" destOrd="0" parTransId="{A8138BBF-91FD-8B45-BF2B-67831DB649FC}" sibTransId="{ABB53C02-BC1A-A84D-9D27-C03E6D12E092}"/>
    <dgm:cxn modelId="{0C1A1EC8-1E62-E945-9499-0AAD9238A28F}" srcId="{1F90FD90-D828-5748-95B4-0E777F1FD836}" destId="{F8C8F7D9-0F85-8941-8819-2645881AD6EB}" srcOrd="3" destOrd="0" parTransId="{DEEEE02A-B2EE-C048-BB70-99427B2DD348}" sibTransId="{84FFE308-BA7C-6E47-9801-8347E1FDEBEF}"/>
    <dgm:cxn modelId="{B19851CF-40C6-AA49-84B9-DE1D40A077FB}" type="presOf" srcId="{8865B1D5-A475-8942-AC68-4322BCA9A086}" destId="{5F366C99-9F1F-EB49-BB01-BDE5AD1E4888}" srcOrd="0" destOrd="0" presId="urn:microsoft.com/office/officeart/2005/8/layout/vList5"/>
    <dgm:cxn modelId="{5F3F20D1-6C20-C149-9CC2-CD572F194020}" type="presOf" srcId="{044E52CA-5557-BF41-8A5C-005137A7A1FB}" destId="{951CD976-5843-AB49-A9E6-2B20F84AC028}" srcOrd="0" destOrd="0" presId="urn:microsoft.com/office/officeart/2005/8/layout/vList5"/>
    <dgm:cxn modelId="{902EEBD3-1104-5845-B3A2-83EBEFA563B6}" srcId="{DD1C3552-D935-DC4D-8DA1-9936F63D76CD}" destId="{9E36FD86-B9DE-2E46-9203-4F4EBA11CF8A}" srcOrd="1" destOrd="0" parTransId="{113CFC98-A104-CC4D-BB05-395C0E1E4076}" sibTransId="{4F910510-C3D5-EE48-A7F1-696084EC4B07}"/>
    <dgm:cxn modelId="{842634E0-91DF-3644-878D-414072754738}" type="presOf" srcId="{1F90FD90-D828-5748-95B4-0E777F1FD836}" destId="{09AFFBAE-8ED7-234B-B308-5F3BE62A31B6}" srcOrd="0" destOrd="0" presId="urn:microsoft.com/office/officeart/2005/8/layout/vList5"/>
    <dgm:cxn modelId="{B208CFE5-59DB-5042-B16F-C742391ADC55}" srcId="{EF8375D5-323A-2B4C-AEC6-C3F4D1F84ED7}" destId="{7221BAFE-5869-C547-A4E9-C78351B59393}" srcOrd="4" destOrd="0" parTransId="{756C472F-68BC-114B-99B8-3FF4C9545AA7}" sibTransId="{6C4242E5-3A38-B94B-8C75-EF4CDBBDD52D}"/>
    <dgm:cxn modelId="{7CC4CDEE-2E61-8241-949D-22C13FC7F167}" srcId="{9E36FD86-B9DE-2E46-9203-4F4EBA11CF8A}" destId="{BA8D51EF-A70B-6A44-A69B-2890B597645B}" srcOrd="3" destOrd="0" parTransId="{103A58E4-921D-9F4A-ACE4-FC6D6C6C0EE0}" sibTransId="{44DFAD01-5171-BA4A-98C0-19F8CAE9B711}"/>
    <dgm:cxn modelId="{82EB86F4-7A19-824F-BFC3-111F9292B665}" type="presOf" srcId="{9E36FD86-B9DE-2E46-9203-4F4EBA11CF8A}" destId="{895A17D4-CD90-D54E-AB21-B2CB45ED34FF}" srcOrd="0" destOrd="0" presId="urn:microsoft.com/office/officeart/2005/8/layout/vList5"/>
    <dgm:cxn modelId="{C6130991-1070-7442-A6BF-3171EF72296E}" type="presParOf" srcId="{574AF464-0AF5-7941-BB31-A721C2075D8D}" destId="{9D3F428B-C362-B44C-97BB-AB30337CA1B0}" srcOrd="0" destOrd="0" presId="urn:microsoft.com/office/officeart/2005/8/layout/vList5"/>
    <dgm:cxn modelId="{AE092D56-C684-2D46-BDAE-E1BCE8DA8BCB}" type="presParOf" srcId="{9D3F428B-C362-B44C-97BB-AB30337CA1B0}" destId="{281515F3-4D61-2345-BDD2-7DE1F540E4B4}" srcOrd="0" destOrd="0" presId="urn:microsoft.com/office/officeart/2005/8/layout/vList5"/>
    <dgm:cxn modelId="{CEF8B6A2-F92B-C941-A972-A58CFD9818F2}" type="presParOf" srcId="{9D3F428B-C362-B44C-97BB-AB30337CA1B0}" destId="{783C2F62-F198-E140-9C64-B6FBD14F7C85}" srcOrd="1" destOrd="0" presId="urn:microsoft.com/office/officeart/2005/8/layout/vList5"/>
    <dgm:cxn modelId="{37A52964-DA83-DC43-9B9D-F98B0242CEA9}" type="presParOf" srcId="{574AF464-0AF5-7941-BB31-A721C2075D8D}" destId="{62E28D25-BFB0-BC40-8A39-CF29F67D5654}" srcOrd="1" destOrd="0" presId="urn:microsoft.com/office/officeart/2005/8/layout/vList5"/>
    <dgm:cxn modelId="{1B1FD028-CF80-B44C-9787-23CE319C685C}" type="presParOf" srcId="{574AF464-0AF5-7941-BB31-A721C2075D8D}" destId="{F3DF10B5-F0DA-C640-9242-75FD20881DC2}" srcOrd="2" destOrd="0" presId="urn:microsoft.com/office/officeart/2005/8/layout/vList5"/>
    <dgm:cxn modelId="{1A1198F4-BD8A-C14B-8517-7F135A25300E}" type="presParOf" srcId="{F3DF10B5-F0DA-C640-9242-75FD20881DC2}" destId="{895A17D4-CD90-D54E-AB21-B2CB45ED34FF}" srcOrd="0" destOrd="0" presId="urn:microsoft.com/office/officeart/2005/8/layout/vList5"/>
    <dgm:cxn modelId="{3487A8FF-FB4B-2E4A-B98E-382C745B68D1}" type="presParOf" srcId="{F3DF10B5-F0DA-C640-9242-75FD20881DC2}" destId="{5F366C99-9F1F-EB49-BB01-BDE5AD1E4888}" srcOrd="1" destOrd="0" presId="urn:microsoft.com/office/officeart/2005/8/layout/vList5"/>
    <dgm:cxn modelId="{E70D9CF2-BD42-E24A-8AE7-16CED8F1FA6C}" type="presParOf" srcId="{574AF464-0AF5-7941-BB31-A721C2075D8D}" destId="{F69DC5A2-C7C2-1D44-8080-665557A90AB2}" srcOrd="3" destOrd="0" presId="urn:microsoft.com/office/officeart/2005/8/layout/vList5"/>
    <dgm:cxn modelId="{797B18CF-DD2D-BA49-A42F-BB44C2640FD1}" type="presParOf" srcId="{574AF464-0AF5-7941-BB31-A721C2075D8D}" destId="{79F785A5-FB19-6F47-9627-378F02E86550}" srcOrd="4" destOrd="0" presId="urn:microsoft.com/office/officeart/2005/8/layout/vList5"/>
    <dgm:cxn modelId="{56F897D4-384A-4647-9472-03740795A6B9}" type="presParOf" srcId="{79F785A5-FB19-6F47-9627-378F02E86550}" destId="{B9A197F2-028B-3347-A0F0-AA37DBC7B460}" srcOrd="0" destOrd="0" presId="urn:microsoft.com/office/officeart/2005/8/layout/vList5"/>
    <dgm:cxn modelId="{B3032C97-5B1F-4144-A1BA-A18E7CCA2230}" type="presParOf" srcId="{79F785A5-FB19-6F47-9627-378F02E86550}" destId="{951CD976-5843-AB49-A9E6-2B20F84AC028}" srcOrd="1" destOrd="0" presId="urn:microsoft.com/office/officeart/2005/8/layout/vList5"/>
    <dgm:cxn modelId="{DBF464CD-2AE0-A142-9C4A-CBC4409FCD4C}" type="presParOf" srcId="{574AF464-0AF5-7941-BB31-A721C2075D8D}" destId="{319FBB61-1FA3-8C40-850C-AE4ACEE7A4EF}" srcOrd="5" destOrd="0" presId="urn:microsoft.com/office/officeart/2005/8/layout/vList5"/>
    <dgm:cxn modelId="{FEF59B9C-FAA5-674E-A021-9495AB88306C}" type="presParOf" srcId="{574AF464-0AF5-7941-BB31-A721C2075D8D}" destId="{311270D3-E76C-0A45-9793-98732E1562B4}" srcOrd="6" destOrd="0" presId="urn:microsoft.com/office/officeart/2005/8/layout/vList5"/>
    <dgm:cxn modelId="{EFD00EBB-9AD7-2547-ACD1-293B6DC04FE1}" type="presParOf" srcId="{311270D3-E76C-0A45-9793-98732E1562B4}" destId="{09AFFBAE-8ED7-234B-B308-5F3BE62A31B6}" srcOrd="0" destOrd="0" presId="urn:microsoft.com/office/officeart/2005/8/layout/vList5"/>
    <dgm:cxn modelId="{1C6DF501-2EE0-AF44-AC3F-74DF50097EC1}" type="presParOf" srcId="{311270D3-E76C-0A45-9793-98732E1562B4}" destId="{83B47091-5F85-414A-8164-E7A6F07A2A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C2F62-F198-E140-9C64-B6FBD14F7C85}">
      <dsp:nvSpPr>
        <dsp:cNvPr id="0" name=""/>
        <dsp:cNvSpPr/>
      </dsp:nvSpPr>
      <dsp:spPr>
        <a:xfrm rot="5400000">
          <a:off x="4247104" y="-1595886"/>
          <a:ext cx="975667" cy="445641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Archivo</a:t>
          </a:r>
          <a:r>
            <a:rPr lang="en-US" sz="1400" kern="1200" dirty="0"/>
            <a:t> </a:t>
          </a:r>
          <a:r>
            <a:rPr lang="en-US" sz="1400" kern="1200" dirty="0" err="1"/>
            <a:t>ejecutable</a:t>
          </a:r>
          <a:r>
            <a:rPr lang="en-US" sz="1400" kern="1200" dirty="0"/>
            <a:t> Jar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Facil</a:t>
          </a:r>
          <a:r>
            <a:rPr lang="en-US" sz="1400" kern="1200" dirty="0"/>
            <a:t> para el </a:t>
          </a:r>
          <a:r>
            <a:rPr lang="en-US" sz="1400" kern="1200" dirty="0" err="1"/>
            <a:t>desarrollador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</dsp:txBody>
      <dsp:txXfrm rot="-5400000">
        <a:off x="2506732" y="192114"/>
        <a:ext cx="4408784" cy="880411"/>
      </dsp:txXfrm>
    </dsp:sp>
    <dsp:sp modelId="{281515F3-4D61-2345-BDD2-7DE1F540E4B4}">
      <dsp:nvSpPr>
        <dsp:cNvPr id="0" name=""/>
        <dsp:cNvSpPr/>
      </dsp:nvSpPr>
      <dsp:spPr>
        <a:xfrm>
          <a:off x="0" y="1782"/>
          <a:ext cx="2506731" cy="12610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Standalone</a:t>
          </a:r>
        </a:p>
      </dsp:txBody>
      <dsp:txXfrm>
        <a:off x="61561" y="63343"/>
        <a:ext cx="2383609" cy="1137951"/>
      </dsp:txXfrm>
    </dsp:sp>
    <dsp:sp modelId="{5F366C99-9F1F-EB49-BB01-BDE5AD1E4888}">
      <dsp:nvSpPr>
        <dsp:cNvPr id="0" name=""/>
        <dsp:cNvSpPr/>
      </dsp:nvSpPr>
      <dsp:spPr>
        <a:xfrm rot="5400000">
          <a:off x="4058474" y="-228280"/>
          <a:ext cx="1343679" cy="4452060"/>
        </a:xfrm>
        <a:prstGeom prst="round2SameRect">
          <a:avLst/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262909"/>
              <a:satOff val="-4566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Aplicación</a:t>
          </a:r>
          <a:r>
            <a:rPr lang="en-US" sz="1400" kern="1200" dirty="0"/>
            <a:t> </a:t>
          </a:r>
          <a:r>
            <a:rPr lang="en-US" sz="1400" kern="1200" dirty="0" err="1"/>
            <a:t>nativa</a:t>
          </a:r>
          <a:r>
            <a:rPr lang="en-US" sz="1400" kern="1200" dirty="0"/>
            <a:t> </a:t>
          </a:r>
          <a:r>
            <a:rPr lang="en-US" sz="1400" kern="1200" dirty="0" err="1"/>
            <a:t>generada</a:t>
          </a:r>
          <a:r>
            <a:rPr lang="en-US" sz="1400" kern="1200" dirty="0"/>
            <a:t> para el 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JDK </a:t>
          </a:r>
          <a:r>
            <a:rPr lang="en-US" sz="1400" kern="1200" dirty="0" err="1"/>
            <a:t>incluido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el </a:t>
          </a:r>
          <a:r>
            <a:rPr lang="en-US" sz="1400" kern="1200" dirty="0" err="1"/>
            <a:t>paquete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Tedioso</a:t>
          </a:r>
          <a:r>
            <a:rPr lang="en-US" sz="1400" kern="1200" dirty="0"/>
            <a:t> para </a:t>
          </a:r>
          <a:r>
            <a:rPr lang="en-US" sz="1400" kern="1200" dirty="0" err="1"/>
            <a:t>realizar</a:t>
          </a:r>
          <a:r>
            <a:rPr lang="en-US" sz="1400" kern="1200" dirty="0"/>
            <a:t> </a:t>
          </a:r>
          <a:r>
            <a:rPr lang="en-US" sz="1400" kern="1200" dirty="0" err="1"/>
            <a:t>actualizaciones</a:t>
          </a:r>
          <a:endParaRPr lang="en-US" sz="1400" kern="1200" dirty="0"/>
        </a:p>
      </dsp:txBody>
      <dsp:txXfrm rot="-5400000">
        <a:off x="2504284" y="1391503"/>
        <a:ext cx="4386467" cy="1212493"/>
      </dsp:txXfrm>
    </dsp:sp>
    <dsp:sp modelId="{895A17D4-CD90-D54E-AB21-B2CB45ED34FF}">
      <dsp:nvSpPr>
        <dsp:cNvPr id="0" name=""/>
        <dsp:cNvSpPr/>
      </dsp:nvSpPr>
      <dsp:spPr>
        <a:xfrm>
          <a:off x="0" y="1367212"/>
          <a:ext cx="2504283" cy="1261073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Self-Contained</a:t>
          </a:r>
        </a:p>
      </dsp:txBody>
      <dsp:txXfrm>
        <a:off x="61561" y="1428773"/>
        <a:ext cx="2381161" cy="1137951"/>
      </dsp:txXfrm>
    </dsp:sp>
    <dsp:sp modelId="{951CD976-5843-AB49-A9E6-2B20F84AC028}">
      <dsp:nvSpPr>
        <dsp:cNvPr id="0" name=""/>
        <dsp:cNvSpPr/>
      </dsp:nvSpPr>
      <dsp:spPr>
        <a:xfrm rot="5400000">
          <a:off x="4128825" y="1134973"/>
          <a:ext cx="1212224" cy="4456412"/>
        </a:xfrm>
        <a:prstGeom prst="round2SameRect">
          <a:avLst/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525817"/>
              <a:satOff val="-9133"/>
              <a:lumOff val="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Archivo</a:t>
          </a:r>
          <a:r>
            <a:rPr lang="en-US" sz="1400" kern="1200" dirty="0"/>
            <a:t> JNLP </a:t>
          </a:r>
          <a:r>
            <a:rPr lang="en-US" sz="1400" kern="1200" dirty="0" err="1"/>
            <a:t>descargado</a:t>
          </a:r>
          <a:r>
            <a:rPr lang="en-US" sz="1400" kern="1200" dirty="0"/>
            <a:t> </a:t>
          </a:r>
          <a:r>
            <a:rPr lang="en-US" sz="1400" kern="1200" dirty="0" err="1"/>
            <a:t>desde</a:t>
          </a:r>
          <a:r>
            <a:rPr lang="en-US" sz="1400" kern="1200" dirty="0"/>
            <a:t> Internet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r>
            <a:rPr lang="en-US" sz="1400" kern="1200" dirty="0"/>
            <a:t> :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Permite</a:t>
          </a:r>
          <a:r>
            <a:rPr lang="en-US" sz="1400" kern="1200" dirty="0"/>
            <a:t> </a:t>
          </a:r>
          <a:r>
            <a:rPr lang="en-US" sz="1400" kern="1200" dirty="0" err="1"/>
            <a:t>actualizaciones</a:t>
          </a:r>
          <a:r>
            <a:rPr lang="en-US" sz="1400" kern="1200" dirty="0"/>
            <a:t> </a:t>
          </a:r>
          <a:r>
            <a:rPr lang="en-US" sz="1400" kern="1200" dirty="0" err="1"/>
            <a:t>automaticas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Buena </a:t>
          </a:r>
          <a:r>
            <a:rPr lang="en-US" sz="1400" kern="1200" dirty="0" err="1"/>
            <a:t>experiencia</a:t>
          </a:r>
          <a:r>
            <a:rPr lang="en-US" sz="1400" kern="1200" dirty="0"/>
            <a:t> de </a:t>
          </a:r>
          <a:r>
            <a:rPr lang="en-US" sz="1400" kern="1200" dirty="0" err="1"/>
            <a:t>usuario</a:t>
          </a:r>
          <a:r>
            <a:rPr lang="en-US" sz="1400" kern="1200" dirty="0"/>
            <a:t> para el </a:t>
          </a:r>
          <a:r>
            <a:rPr lang="en-US" sz="1400" kern="1200" dirty="0" err="1"/>
            <a:t>despliegue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Deprecado</a:t>
          </a:r>
          <a:r>
            <a:rPr lang="en-US" sz="1400" kern="1200" dirty="0"/>
            <a:t> a </a:t>
          </a:r>
          <a:r>
            <a:rPr lang="en-US" sz="1400" kern="1200" dirty="0" err="1"/>
            <a:t>partir</a:t>
          </a:r>
          <a:r>
            <a:rPr lang="en-US" sz="1400" kern="1200" dirty="0"/>
            <a:t> del JDK 9 y </a:t>
          </a:r>
          <a:r>
            <a:rPr lang="en-US" sz="1400" kern="1200" dirty="0" err="1"/>
            <a:t>Desaparece</a:t>
          </a:r>
          <a:r>
            <a:rPr lang="en-US" sz="1400" kern="1200" dirty="0"/>
            <a:t> con JDK 11</a:t>
          </a:r>
        </a:p>
      </dsp:txBody>
      <dsp:txXfrm rot="-5400000">
        <a:off x="2506731" y="2816243"/>
        <a:ext cx="4397236" cy="1093872"/>
      </dsp:txXfrm>
    </dsp:sp>
    <dsp:sp modelId="{B9A197F2-028B-3347-A0F0-AA37DBC7B460}">
      <dsp:nvSpPr>
        <dsp:cNvPr id="0" name=""/>
        <dsp:cNvSpPr/>
      </dsp:nvSpPr>
      <dsp:spPr>
        <a:xfrm>
          <a:off x="0" y="2732643"/>
          <a:ext cx="2506731" cy="1261073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 Start</a:t>
          </a:r>
        </a:p>
      </dsp:txBody>
      <dsp:txXfrm>
        <a:off x="61561" y="2794204"/>
        <a:ext cx="2383609" cy="1137951"/>
      </dsp:txXfrm>
    </dsp:sp>
    <dsp:sp modelId="{83B47091-5F85-414A-8164-E7A6F07A2AB9}">
      <dsp:nvSpPr>
        <dsp:cNvPr id="0" name=""/>
        <dsp:cNvSpPr/>
      </dsp:nvSpPr>
      <dsp:spPr>
        <a:xfrm rot="5400000">
          <a:off x="4230508" y="2459101"/>
          <a:ext cx="1008858" cy="4456412"/>
        </a:xfrm>
        <a:prstGeom prst="round2Same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depende</a:t>
          </a:r>
          <a:r>
            <a:rPr lang="en-US" sz="1400" kern="1200" dirty="0"/>
            <a:t> del JDK del </a:t>
          </a:r>
          <a:r>
            <a:rPr lang="en-US" sz="1400" kern="1200" dirty="0" err="1"/>
            <a:t>usuario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Corre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el browser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Requiere</a:t>
          </a:r>
          <a:r>
            <a:rPr lang="en-US" sz="1400" kern="1200" dirty="0"/>
            <a:t> </a:t>
          </a:r>
          <a:r>
            <a:rPr lang="en-US" sz="1400" kern="1200" dirty="0" err="1"/>
            <a:t>interacción</a:t>
          </a:r>
          <a:r>
            <a:rPr lang="en-US" sz="1400" kern="1200" dirty="0"/>
            <a:t> con JavaScript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</a:t>
          </a:r>
          <a:r>
            <a:rPr lang="en-US" sz="1400" kern="1200" dirty="0" err="1"/>
            <a:t>soporte</a:t>
          </a:r>
          <a:r>
            <a:rPr lang="en-US" sz="1400" kern="1200" dirty="0"/>
            <a:t> de Canvas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Problemas</a:t>
          </a:r>
          <a:r>
            <a:rPr lang="en-US" sz="1400" kern="1200" dirty="0"/>
            <a:t> de </a:t>
          </a:r>
          <a:r>
            <a:rPr lang="en-US" sz="1400" kern="1200" dirty="0" err="1"/>
            <a:t>rendimiento</a:t>
          </a:r>
          <a:endParaRPr lang="en-US" sz="1400" kern="1200" dirty="0"/>
        </a:p>
      </dsp:txBody>
      <dsp:txXfrm rot="-5400000">
        <a:off x="2506731" y="4232126"/>
        <a:ext cx="4407164" cy="910362"/>
      </dsp:txXfrm>
    </dsp:sp>
    <dsp:sp modelId="{09AFFBAE-8ED7-234B-B308-5F3BE62A31B6}">
      <dsp:nvSpPr>
        <dsp:cNvPr id="0" name=""/>
        <dsp:cNvSpPr/>
      </dsp:nvSpPr>
      <dsp:spPr>
        <a:xfrm>
          <a:off x="0" y="4056770"/>
          <a:ext cx="2506731" cy="1261073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Embedded</a:t>
          </a:r>
        </a:p>
      </dsp:txBody>
      <dsp:txXfrm>
        <a:off x="61561" y="4118331"/>
        <a:ext cx="2383609" cy="1137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6.png"/><Relationship Id="rId5" Type="http://schemas.openxmlformats.org/officeDocument/2006/relationships/diagramData" Target="../diagrams/data3.xml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CCD48-02C0-FC47-97E4-651462A61162}"/>
              </a:ext>
            </a:extLst>
          </p:cNvPr>
          <p:cNvGrpSpPr/>
          <p:nvPr/>
        </p:nvGrpSpPr>
        <p:grpSpPr>
          <a:xfrm>
            <a:off x="6764965" y="1460669"/>
            <a:ext cx="4933625" cy="4190556"/>
            <a:chOff x="6764965" y="1460669"/>
            <a:chExt cx="4933625" cy="41905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D5230E-AB8B-8C41-A512-3B027D9307D7}"/>
                </a:ext>
              </a:extLst>
            </p:cNvPr>
            <p:cNvSpPr txBox="1"/>
            <p:nvPr/>
          </p:nvSpPr>
          <p:spPr>
            <a:xfrm>
              <a:off x="7155712" y="1460669"/>
              <a:ext cx="3164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CONTROLES PERSONALIZADOS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213C39-5DF5-134A-BC1C-3AD3D457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4965" y="2183387"/>
              <a:ext cx="4933625" cy="34678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6F4857-BCB7-0542-A9CF-77BB4C28E2FC}"/>
              </a:ext>
            </a:extLst>
          </p:cNvPr>
          <p:cNvGrpSpPr/>
          <p:nvPr/>
        </p:nvGrpSpPr>
        <p:grpSpPr>
          <a:xfrm>
            <a:off x="1106688" y="1007983"/>
            <a:ext cx="3803644" cy="1695698"/>
            <a:chOff x="1106688" y="1007983"/>
            <a:chExt cx="3803644" cy="16956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BD0177-E2F2-8446-8C84-DB606428A8BD}"/>
                </a:ext>
              </a:extLst>
            </p:cNvPr>
            <p:cNvSpPr txBox="1"/>
            <p:nvPr/>
          </p:nvSpPr>
          <p:spPr>
            <a:xfrm>
              <a:off x="1106688" y="1007983"/>
              <a:ext cx="146341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Label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Button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TextField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ComboBox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CheckBox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282186-1AF6-7F43-BCFC-F2E76B55FA16}"/>
                </a:ext>
              </a:extLst>
            </p:cNvPr>
            <p:cNvSpPr txBox="1"/>
            <p:nvPr/>
          </p:nvSpPr>
          <p:spPr>
            <a:xfrm>
              <a:off x="3081883" y="1041687"/>
              <a:ext cx="182844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RadioButton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TableView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TreeTableView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TreeView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A3232-83E4-BD4C-AF94-C634BF1D0834}"/>
                </a:ext>
              </a:extLst>
            </p:cNvPr>
            <p:cNvSpPr txBox="1"/>
            <p:nvPr/>
          </p:nvSpPr>
          <p:spPr>
            <a:xfrm>
              <a:off x="2570102" y="2334349"/>
              <a:ext cx="163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</a:rPr>
                <a:t>javafx.scene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FXML y CSS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B254F64-0E88-774D-B7A2-51E1B9A3DD8C}"/>
              </a:ext>
            </a:extLst>
          </p:cNvPr>
          <p:cNvGrpSpPr/>
          <p:nvPr/>
        </p:nvGrpSpPr>
        <p:grpSpPr>
          <a:xfrm>
            <a:off x="203656" y="945669"/>
            <a:ext cx="3434103" cy="3588382"/>
            <a:chOff x="203656" y="945669"/>
            <a:chExt cx="3434103" cy="35883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C7E738-50B8-7642-84A8-0017AAB6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656" y="1645228"/>
              <a:ext cx="3434103" cy="2888823"/>
            </a:xfrm>
            <a:prstGeom prst="rect">
              <a:avLst/>
            </a:prstGeom>
          </p:spPr>
        </p:pic>
        <p:sp>
          <p:nvSpPr>
            <p:cNvPr id="24" name="Folded Corner 23">
              <a:extLst>
                <a:ext uri="{FF2B5EF4-FFF2-40B4-BE49-F238E27FC236}">
                  <a16:creationId xmlns:a16="http://schemas.microsoft.com/office/drawing/2014/main" id="{EEB18422-F167-A940-934C-99F717D2BFE5}"/>
                </a:ext>
              </a:extLst>
            </p:cNvPr>
            <p:cNvSpPr/>
            <p:nvPr/>
          </p:nvSpPr>
          <p:spPr>
            <a:xfrm>
              <a:off x="921544" y="945669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LoginView.css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C4C262-CEF0-D347-8CEE-70282F6F5305}"/>
              </a:ext>
            </a:extLst>
          </p:cNvPr>
          <p:cNvGrpSpPr/>
          <p:nvPr/>
        </p:nvGrpSpPr>
        <p:grpSpPr>
          <a:xfrm>
            <a:off x="3970543" y="1007983"/>
            <a:ext cx="4858177" cy="4706362"/>
            <a:chOff x="2705227" y="1007983"/>
            <a:chExt cx="4858177" cy="4706362"/>
          </a:xfrm>
        </p:grpSpPr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418BFB83-E47C-D44F-8911-95A320B93423}"/>
                </a:ext>
              </a:extLst>
            </p:cNvPr>
            <p:cNvSpPr/>
            <p:nvPr/>
          </p:nvSpPr>
          <p:spPr>
            <a:xfrm>
              <a:off x="3656102" y="1007983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LoginView.fxml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7AC0E1-AB43-A842-8CF9-E197901709B7}"/>
                </a:ext>
              </a:extLst>
            </p:cNvPr>
            <p:cNvSpPr/>
            <p:nvPr/>
          </p:nvSpPr>
          <p:spPr>
            <a:xfrm>
              <a:off x="2705227" y="1928693"/>
              <a:ext cx="4858177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xml version=</a:t>
              </a:r>
              <a:r>
                <a:rPr lang="en-US" sz="1200" dirty="0">
                  <a:solidFill>
                    <a:srgbClr val="6A8759"/>
                  </a:solidFill>
                </a:rPr>
                <a:t>"1.0" </a:t>
              </a:r>
              <a:r>
                <a:rPr lang="en-US" sz="1200" dirty="0">
                  <a:solidFill>
                    <a:schemeClr val="bg2"/>
                  </a:solidFill>
                </a:rPr>
                <a:t>encoding=</a:t>
              </a:r>
              <a:r>
                <a:rPr lang="en-US" sz="1200" dirty="0">
                  <a:solidFill>
                    <a:srgbClr val="6A8759"/>
                  </a:solidFill>
                </a:rPr>
                <a:t>"UTF-8"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javafx.scene.layout.VBox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javafx.scene.control.Label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&lt;?</a:t>
              </a:r>
              <a:r>
                <a:rPr lang="en-US" sz="1200" dirty="0">
                  <a:solidFill>
                    <a:schemeClr val="bg2"/>
                  </a:solidFill>
                </a:rPr>
                <a:t>import</a:t>
              </a:r>
              <a:r>
                <a:rPr lang="en-US" sz="1200" dirty="0">
                  <a:solidFill>
                    <a:srgbClr val="BABABA"/>
                  </a:solidFill>
                </a:rPr>
                <a:t> </a:t>
              </a:r>
              <a:r>
                <a:rPr lang="en-US" sz="1200" dirty="0" err="1">
                  <a:solidFill>
                    <a:srgbClr val="6A8759"/>
                  </a:solidFill>
                </a:rPr>
                <a:t>javafx.scene.control.TextField</a:t>
              </a:r>
              <a:r>
                <a:rPr lang="en-US" sz="1200" dirty="0">
                  <a:solidFill>
                    <a:srgbClr val="E8BF6A"/>
                  </a:solidFill>
                </a:rPr>
                <a:t>?&gt;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</a:t>
              </a:r>
              <a:r>
                <a:rPr lang="en-US" sz="1200" dirty="0" err="1">
                  <a:solidFill>
                    <a:srgbClr val="9876AA"/>
                  </a:solidFill>
                </a:rPr>
                <a:t>fx</a:t>
              </a:r>
              <a:r>
                <a:rPr lang="en-US" sz="1200" dirty="0" err="1">
                  <a:solidFill>
                    <a:srgbClr val="E8BF6A"/>
                  </a:solidFill>
                </a:rPr>
                <a:t>:root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"login-view" </a:t>
              </a:r>
              <a:r>
                <a:rPr lang="en-US" sz="1200" dirty="0">
                  <a:solidFill>
                    <a:schemeClr val="bg2"/>
                  </a:solidFill>
                </a:rPr>
                <a:t>type=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VBox</a:t>
              </a:r>
              <a:r>
                <a:rPr lang="en-US" sz="1200" dirty="0">
                  <a:solidFill>
                    <a:srgbClr val="6A8759"/>
                  </a:solidFill>
                </a:rPr>
                <a:t>”</a:t>
              </a:r>
            </a:p>
            <a:p>
              <a:r>
                <a:rPr lang="en-US" sz="1200" dirty="0">
                  <a:solidFill>
                    <a:srgbClr val="6A8759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xmlns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"http://</a:t>
              </a:r>
              <a:r>
                <a:rPr lang="en-US" sz="1200" dirty="0" err="1">
                  <a:solidFill>
                    <a:srgbClr val="6A8759"/>
                  </a:solidFill>
                </a:rPr>
                <a:t>javafx.com</a:t>
              </a:r>
              <a:r>
                <a:rPr lang="en-US" sz="1200" dirty="0">
                  <a:solidFill>
                    <a:srgbClr val="6A8759"/>
                  </a:solidFill>
                </a:rPr>
                <a:t>/</a:t>
              </a:r>
              <a:r>
                <a:rPr lang="en-US" sz="1200" dirty="0" err="1">
                  <a:solidFill>
                    <a:srgbClr val="6A8759"/>
                  </a:solidFill>
                </a:rPr>
                <a:t>javafx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</a:p>
            <a:p>
              <a:r>
                <a:rPr lang="en-US" sz="1200" dirty="0">
                  <a:solidFill>
                    <a:schemeClr val="bg2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xmlns:fx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"http://</a:t>
              </a:r>
              <a:r>
                <a:rPr lang="en-US" sz="1200" dirty="0" err="1">
                  <a:solidFill>
                    <a:srgbClr val="6A8759"/>
                  </a:solidFill>
                </a:rPr>
                <a:t>javafx.com</a:t>
              </a:r>
              <a:r>
                <a:rPr lang="en-US" sz="1200" dirty="0">
                  <a:solidFill>
                    <a:srgbClr val="6A8759"/>
                  </a:solidFill>
                </a:rPr>
                <a:t>/</a:t>
              </a:r>
              <a:r>
                <a:rPr lang="en-US" sz="1200" dirty="0" err="1">
                  <a:solidFill>
                    <a:srgbClr val="6A8759"/>
                  </a:solidFill>
                </a:rPr>
                <a:t>fxml</a:t>
              </a:r>
              <a:r>
                <a:rPr lang="en-US" sz="1200" dirty="0">
                  <a:solidFill>
                    <a:srgbClr val="6A8759"/>
                  </a:solidFill>
                </a:rPr>
                <a:t>"  </a:t>
              </a:r>
            </a:p>
            <a:p>
              <a:r>
                <a:rPr lang="en-US" sz="1200" dirty="0">
                  <a:solidFill>
                    <a:schemeClr val="bg2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fx:controller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”</a:t>
              </a:r>
              <a:r>
                <a:rPr lang="en-US" sz="1200" dirty="0" err="1">
                  <a:solidFill>
                    <a:srgbClr val="6A8759"/>
                  </a:solidFill>
                </a:rPr>
                <a:t>co.gldc.javafx.ufpsdemo.view.Login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"left-content"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    &lt;</a:t>
              </a:r>
              <a:r>
                <a:rPr lang="en-US" sz="1200" dirty="0" err="1">
                  <a:solidFill>
                    <a:srgbClr val="E8BF6A"/>
                  </a:solidFill>
                </a:rPr>
                <a:t>TextField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fx:id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myTextField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>
                  <a:solidFill>
                    <a:schemeClr val="bg2"/>
                  </a:solidFill>
                </a:rPr>
                <a:t>text=</a:t>
              </a:r>
              <a:r>
                <a:rPr lang="en-US" sz="1200" dirty="0">
                  <a:solidFill>
                    <a:srgbClr val="6A8759"/>
                  </a:solidFill>
                </a:rPr>
                <a:t>"Gabriel" </a:t>
              </a:r>
              <a:r>
                <a:rPr lang="en-US" sz="1200" dirty="0">
                  <a:solidFill>
                    <a:srgbClr val="E8BF6A"/>
                  </a:solidFill>
                </a:rPr>
                <a:t>/&gt;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&lt;/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"right-content"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    &lt;Label </a:t>
              </a:r>
              <a:r>
                <a:rPr lang="en-US" sz="1200" dirty="0" err="1">
                  <a:solidFill>
                    <a:schemeClr val="bg2"/>
                  </a:solidFill>
                </a:rPr>
                <a:t>fx:id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</a:t>
              </a:r>
              <a:r>
                <a:rPr lang="en-US" sz="1200" dirty="0" err="1">
                  <a:solidFill>
                    <a:srgbClr val="6A8759"/>
                  </a:solidFill>
                </a:rPr>
                <a:t>myLabel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 err="1">
                  <a:solidFill>
                    <a:schemeClr val="bg2"/>
                  </a:solidFill>
                </a:rPr>
                <a:t>styleClass</a:t>
              </a:r>
              <a:r>
                <a:rPr lang="en-US" sz="1200" dirty="0">
                  <a:solidFill>
                    <a:schemeClr val="bg2"/>
                  </a:solidFill>
                </a:rPr>
                <a:t>=</a:t>
              </a:r>
              <a:r>
                <a:rPr lang="en-US" sz="1200" dirty="0">
                  <a:solidFill>
                    <a:srgbClr val="6A8759"/>
                  </a:solidFill>
                </a:rPr>
                <a:t>"hello-</a:t>
              </a:r>
              <a:r>
                <a:rPr lang="en-US" sz="1200" dirty="0" err="1">
                  <a:solidFill>
                    <a:srgbClr val="6A8759"/>
                  </a:solidFill>
                </a:rPr>
                <a:t>lbl</a:t>
              </a:r>
              <a:r>
                <a:rPr lang="en-US" sz="1200" dirty="0">
                  <a:solidFill>
                    <a:srgbClr val="6A8759"/>
                  </a:solidFill>
                </a:rPr>
                <a:t>" </a:t>
              </a:r>
              <a:r>
                <a:rPr lang="en-US" sz="1200" dirty="0">
                  <a:solidFill>
                    <a:schemeClr val="bg2"/>
                  </a:solidFill>
                </a:rPr>
                <a:t>text=</a:t>
              </a:r>
              <a:r>
                <a:rPr lang="en-US" sz="1200" dirty="0">
                  <a:solidFill>
                    <a:srgbClr val="6A8759"/>
                  </a:solidFill>
                </a:rPr>
                <a:t>"Hello JavaFX!" </a:t>
              </a:r>
              <a:r>
                <a:rPr lang="en-US" sz="1200" dirty="0">
                  <a:solidFill>
                    <a:srgbClr val="E8BF6A"/>
                  </a:solidFill>
                </a:rPr>
                <a:t>/&gt;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    &lt;/</a:t>
              </a:r>
              <a:r>
                <a:rPr lang="en-US" sz="1200" dirty="0" err="1">
                  <a:solidFill>
                    <a:srgbClr val="E8BF6A"/>
                  </a:solidFill>
                </a:rPr>
                <a:t>VBox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br>
                <a:rPr lang="en-US" sz="1200" dirty="0">
                  <a:solidFill>
                    <a:srgbClr val="E8BF6A"/>
                  </a:solidFill>
                </a:rPr>
              </a:br>
              <a:r>
                <a:rPr lang="en-US" sz="1200" dirty="0">
                  <a:solidFill>
                    <a:srgbClr val="E8BF6A"/>
                  </a:solidFill>
                </a:rPr>
                <a:t>&lt;/</a:t>
              </a:r>
              <a:r>
                <a:rPr lang="en-US" sz="1200" dirty="0" err="1">
                  <a:solidFill>
                    <a:srgbClr val="9876AA"/>
                  </a:solidFill>
                </a:rPr>
                <a:t>fx</a:t>
              </a:r>
              <a:r>
                <a:rPr lang="en-US" sz="1200" dirty="0" err="1">
                  <a:solidFill>
                    <a:srgbClr val="E8BF6A"/>
                  </a:solidFill>
                </a:rPr>
                <a:t>:root</a:t>
              </a:r>
              <a:r>
                <a:rPr lang="en-US" sz="1200" dirty="0">
                  <a:solidFill>
                    <a:srgbClr val="E8BF6A"/>
                  </a:solidFill>
                </a:rPr>
                <a:t>&gt;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F1B57-FD90-354B-BE26-21B18FA65A33}"/>
              </a:ext>
            </a:extLst>
          </p:cNvPr>
          <p:cNvGrpSpPr/>
          <p:nvPr/>
        </p:nvGrpSpPr>
        <p:grpSpPr>
          <a:xfrm>
            <a:off x="8047942" y="945669"/>
            <a:ext cx="3835400" cy="3899018"/>
            <a:chOff x="8047942" y="945669"/>
            <a:chExt cx="3835400" cy="38990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FEDCBC-EB68-2047-A0EE-A1032A4F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7942" y="1644287"/>
              <a:ext cx="3835400" cy="3200400"/>
            </a:xfrm>
            <a:prstGeom prst="rect">
              <a:avLst/>
            </a:prstGeom>
          </p:spPr>
        </p:pic>
        <p:sp>
          <p:nvSpPr>
            <p:cNvPr id="26" name="Folded Corner 25">
              <a:extLst>
                <a:ext uri="{FF2B5EF4-FFF2-40B4-BE49-F238E27FC236}">
                  <a16:creationId xmlns:a16="http://schemas.microsoft.com/office/drawing/2014/main" id="{403A4808-1925-DE49-AB3D-3BF21E8A8F59}"/>
                </a:ext>
              </a:extLst>
            </p:cNvPr>
            <p:cNvSpPr/>
            <p:nvPr/>
          </p:nvSpPr>
          <p:spPr>
            <a:xfrm>
              <a:off x="8921292" y="945669"/>
              <a:ext cx="1557337" cy="481330"/>
            </a:xfrm>
            <a:prstGeom prst="foldedCorner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LoginView.java</a:t>
              </a:r>
              <a:endParaRPr lang="en-US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E87754-61DA-B54E-B506-3381C1747099}"/>
              </a:ext>
            </a:extLst>
          </p:cNvPr>
          <p:cNvCxnSpPr>
            <a:cxnSpLocks/>
          </p:cNvCxnSpPr>
          <p:nvPr/>
        </p:nvCxnSpPr>
        <p:spPr>
          <a:xfrm flipH="1" flipV="1">
            <a:off x="1700213" y="1785939"/>
            <a:ext cx="3786187" cy="1428749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ACF05-FF2B-FB42-850B-571CCD40F76E}"/>
              </a:ext>
            </a:extLst>
          </p:cNvPr>
          <p:cNvCxnSpPr>
            <a:cxnSpLocks/>
          </p:cNvCxnSpPr>
          <p:nvPr/>
        </p:nvCxnSpPr>
        <p:spPr>
          <a:xfrm flipV="1">
            <a:off x="7351472" y="3986356"/>
            <a:ext cx="1111102" cy="1095391"/>
          </a:xfrm>
          <a:prstGeom prst="straightConnector1">
            <a:avLst/>
          </a:prstGeom>
          <a:ln w="31750"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9131D-A309-4D41-BB9F-F70DA02CDE8A}"/>
              </a:ext>
            </a:extLst>
          </p:cNvPr>
          <p:cNvCxnSpPr>
            <a:cxnSpLocks/>
          </p:cNvCxnSpPr>
          <p:nvPr/>
        </p:nvCxnSpPr>
        <p:spPr>
          <a:xfrm flipV="1">
            <a:off x="7144156" y="3350052"/>
            <a:ext cx="1318418" cy="942934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4976108" y="264894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6C1D1-6087-6241-9693-CC5526797EC2}"/>
              </a:ext>
            </a:extLst>
          </p:cNvPr>
          <p:cNvGrpSpPr/>
          <p:nvPr/>
        </p:nvGrpSpPr>
        <p:grpSpPr>
          <a:xfrm>
            <a:off x="656091" y="744672"/>
            <a:ext cx="3589637" cy="2236385"/>
            <a:chOff x="713431" y="1007983"/>
            <a:chExt cx="3589637" cy="2236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84BB00-CCFA-9444-A406-D3249A88A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905" y="1378836"/>
              <a:ext cx="3340691" cy="18655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A6698D1-AEA1-594A-87A9-C7046707E11F}"/>
                </a:ext>
              </a:extLst>
            </p:cNvPr>
            <p:cNvSpPr/>
            <p:nvPr/>
          </p:nvSpPr>
          <p:spPr>
            <a:xfrm>
              <a:off x="713431" y="1007983"/>
              <a:ext cx="35896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/Medusa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560705-3FE4-A843-AE20-09CB4391019C}"/>
              </a:ext>
            </a:extLst>
          </p:cNvPr>
          <p:cNvGrpSpPr/>
          <p:nvPr/>
        </p:nvGrpSpPr>
        <p:grpSpPr>
          <a:xfrm>
            <a:off x="4913586" y="1250614"/>
            <a:ext cx="3851311" cy="1157906"/>
            <a:chOff x="6385199" y="1351132"/>
            <a:chExt cx="3851311" cy="11579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2587A8-6B9F-CF44-9C2D-9DF5759EFD62}"/>
                </a:ext>
              </a:extLst>
            </p:cNvPr>
            <p:cNvSpPr/>
            <p:nvPr/>
          </p:nvSpPr>
          <p:spPr>
            <a:xfrm>
              <a:off x="6385199" y="1351132"/>
              <a:ext cx="3851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controlsfx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68C6B2-16D5-4A4D-811B-689A134A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537" y="1720464"/>
              <a:ext cx="2815579" cy="7885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8A68B8-5EE1-2241-BE7E-A98A9F660FEE}"/>
              </a:ext>
            </a:extLst>
          </p:cNvPr>
          <p:cNvGrpSpPr/>
          <p:nvPr/>
        </p:nvGrpSpPr>
        <p:grpSpPr>
          <a:xfrm>
            <a:off x="9228063" y="1044419"/>
            <a:ext cx="1887376" cy="969814"/>
            <a:chOff x="9612076" y="2932584"/>
            <a:chExt cx="1887376" cy="9698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4D9499-B11A-CD45-BAD3-344F9D9C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2076" y="3146942"/>
              <a:ext cx="1733106" cy="7554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EC9A9E-C5B8-CD48-8B65-71E1445809B1}"/>
                </a:ext>
              </a:extLst>
            </p:cNvPr>
            <p:cNvSpPr/>
            <p:nvPr/>
          </p:nvSpPr>
          <p:spPr>
            <a:xfrm>
              <a:off x="9612076" y="2932584"/>
              <a:ext cx="188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http://</a:t>
              </a:r>
              <a:r>
                <a:rPr lang="en-US" dirty="0" err="1">
                  <a:solidFill>
                    <a:schemeClr val="bg2"/>
                  </a:solidFill>
                </a:rPr>
                <a:t>jfxtras.org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731092-D170-9C44-81F2-00E307AC9694}"/>
              </a:ext>
            </a:extLst>
          </p:cNvPr>
          <p:cNvGrpSpPr/>
          <p:nvPr/>
        </p:nvGrpSpPr>
        <p:grpSpPr>
          <a:xfrm>
            <a:off x="333595" y="3047475"/>
            <a:ext cx="3414909" cy="2018708"/>
            <a:chOff x="295010" y="3425162"/>
            <a:chExt cx="3414909" cy="20187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FE18F8-8C38-1243-9789-8C2AA2B9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55" y="3794494"/>
              <a:ext cx="2955549" cy="164937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A747FB-7BCE-F542-B9B0-6EFC920D93EE}"/>
                </a:ext>
              </a:extLst>
            </p:cNvPr>
            <p:cNvSpPr/>
            <p:nvPr/>
          </p:nvSpPr>
          <p:spPr>
            <a:xfrm>
              <a:off x="295010" y="3425162"/>
              <a:ext cx="3414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HanSolo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tilesfx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C73A1-1967-944C-BA7F-908AFD84D939}"/>
              </a:ext>
            </a:extLst>
          </p:cNvPr>
          <p:cNvGrpSpPr/>
          <p:nvPr/>
        </p:nvGrpSpPr>
        <p:grpSpPr>
          <a:xfrm>
            <a:off x="4306232" y="2665468"/>
            <a:ext cx="4004622" cy="2068263"/>
            <a:chOff x="4382888" y="2594030"/>
            <a:chExt cx="4004622" cy="20682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A937F7-1EE3-324E-A7C7-BE28ED2C4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2888" y="2950007"/>
              <a:ext cx="2652428" cy="171228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2E81A8-5A9C-8D41-8DF5-E106E097B0D5}"/>
                </a:ext>
              </a:extLst>
            </p:cNvPr>
            <p:cNvSpPr/>
            <p:nvPr/>
          </p:nvSpPr>
          <p:spPr>
            <a:xfrm>
              <a:off x="4382888" y="2594030"/>
              <a:ext cx="4004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https://</a:t>
              </a:r>
              <a:r>
                <a:rPr lang="en-US" sz="1600" dirty="0" err="1">
                  <a:solidFill>
                    <a:schemeClr val="bg2"/>
                  </a:solidFill>
                </a:rPr>
                <a:t>github.com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dlemmermann</a:t>
              </a:r>
              <a:r>
                <a:rPr lang="en-US" sz="1600" dirty="0">
                  <a:solidFill>
                    <a:schemeClr val="bg2"/>
                  </a:solidFill>
                </a:rPr>
                <a:t>/</a:t>
              </a:r>
              <a:r>
                <a:rPr lang="en-US" sz="1600" dirty="0" err="1">
                  <a:solidFill>
                    <a:schemeClr val="bg2"/>
                  </a:solidFill>
                </a:rPr>
                <a:t>CalendarFX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727CA1-70C5-5E49-8704-2859EB071EB2}"/>
              </a:ext>
            </a:extLst>
          </p:cNvPr>
          <p:cNvGrpSpPr/>
          <p:nvPr/>
        </p:nvGrpSpPr>
        <p:grpSpPr>
          <a:xfrm>
            <a:off x="433249" y="5207398"/>
            <a:ext cx="3307509" cy="1513944"/>
            <a:chOff x="433249" y="5207398"/>
            <a:chExt cx="3307509" cy="15139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2D2B7A-03D6-584F-B075-CE55D192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8613" y="5489828"/>
              <a:ext cx="2032131" cy="123151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C9B42C-5A74-BF4C-8AF6-F2154D1A1406}"/>
                </a:ext>
              </a:extLst>
            </p:cNvPr>
            <p:cNvSpPr/>
            <p:nvPr/>
          </p:nvSpPr>
          <p:spPr>
            <a:xfrm>
              <a:off x="433249" y="5207398"/>
              <a:ext cx="3307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gluonhq</a:t>
              </a:r>
              <a:r>
                <a:rPr lang="en-US" dirty="0">
                  <a:solidFill>
                    <a:schemeClr val="bg2"/>
                  </a:solidFill>
                </a:rPr>
                <a:t>/maps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3BE8CB-B99C-1247-B859-41B025E7DFA3}"/>
              </a:ext>
            </a:extLst>
          </p:cNvPr>
          <p:cNvGrpSpPr/>
          <p:nvPr/>
        </p:nvGrpSpPr>
        <p:grpSpPr>
          <a:xfrm>
            <a:off x="8567168" y="2082147"/>
            <a:ext cx="3645165" cy="2036282"/>
            <a:chOff x="8546835" y="2228591"/>
            <a:chExt cx="3645165" cy="20362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1CB580-176B-FC40-A390-A1A0074A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87549" y="2568741"/>
              <a:ext cx="2368403" cy="169613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8A248-D701-1247-B0EA-2997847470EC}"/>
                </a:ext>
              </a:extLst>
            </p:cNvPr>
            <p:cNvSpPr/>
            <p:nvPr/>
          </p:nvSpPr>
          <p:spPr>
            <a:xfrm>
              <a:off x="8546835" y="2228591"/>
              <a:ext cx="3645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jfree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orson</a:t>
              </a:r>
              <a:r>
                <a:rPr lang="en-US" dirty="0">
                  <a:solidFill>
                    <a:schemeClr val="bg2"/>
                  </a:solidFill>
                </a:rPr>
                <a:t>-charts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32EF05-9333-C74D-92BE-76FF32330FC8}"/>
              </a:ext>
            </a:extLst>
          </p:cNvPr>
          <p:cNvGrpSpPr/>
          <p:nvPr/>
        </p:nvGrpSpPr>
        <p:grpSpPr>
          <a:xfrm>
            <a:off x="7178864" y="4125690"/>
            <a:ext cx="4002121" cy="1266374"/>
            <a:chOff x="7113318" y="4337155"/>
            <a:chExt cx="4002121" cy="12663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DB23E12-CF89-1246-A12A-8FE2CF67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43524" y="4637707"/>
              <a:ext cx="2806622" cy="96582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D5CEE1-FBE8-F242-AA62-E60955DA1C4B}"/>
                </a:ext>
              </a:extLst>
            </p:cNvPr>
            <p:cNvSpPr/>
            <p:nvPr/>
          </p:nvSpPr>
          <p:spPr>
            <a:xfrm>
              <a:off x="7113318" y="4337155"/>
              <a:ext cx="4002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bootstrapfx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7475B1-5E26-004D-9656-A681D663B427}"/>
              </a:ext>
            </a:extLst>
          </p:cNvPr>
          <p:cNvGrpSpPr/>
          <p:nvPr/>
        </p:nvGrpSpPr>
        <p:grpSpPr>
          <a:xfrm>
            <a:off x="3659714" y="4861031"/>
            <a:ext cx="3391378" cy="1638544"/>
            <a:chOff x="3659714" y="4861031"/>
            <a:chExt cx="3391378" cy="16385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786E82-3AAF-BD4C-8DEF-7A9E0733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01433" y="5207398"/>
              <a:ext cx="1837315" cy="129217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FF74B1-44C8-C24D-869D-B1EE4E98D4D4}"/>
                </a:ext>
              </a:extLst>
            </p:cNvPr>
            <p:cNvSpPr/>
            <p:nvPr/>
          </p:nvSpPr>
          <p:spPr>
            <a:xfrm>
              <a:off x="3659714" y="4861031"/>
              <a:ext cx="339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aalmiray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ikonli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32A93E1-939E-AE47-A277-99C756981DCE}"/>
              </a:ext>
            </a:extLst>
          </p:cNvPr>
          <p:cNvSpPr txBox="1"/>
          <p:nvPr/>
        </p:nvSpPr>
        <p:spPr>
          <a:xfrm>
            <a:off x="6428421" y="5576730"/>
            <a:ext cx="1935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WorkbenchFX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PreferenceFX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FontAwesomeFX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E6ACC-0FFE-B844-9BEE-2EFC962D12C5}"/>
              </a:ext>
            </a:extLst>
          </p:cNvPr>
          <p:cNvSpPr txBox="1"/>
          <p:nvPr/>
        </p:nvSpPr>
        <p:spPr>
          <a:xfrm>
            <a:off x="8769992" y="5571018"/>
            <a:ext cx="1332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JFoenix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AnchorFX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ReactFX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984BE2-091F-BE4C-9D2F-BDE4DD50FD95}"/>
              </a:ext>
            </a:extLst>
          </p:cNvPr>
          <p:cNvGrpSpPr/>
          <p:nvPr/>
        </p:nvGrpSpPr>
        <p:grpSpPr>
          <a:xfrm>
            <a:off x="1356461" y="1377315"/>
            <a:ext cx="5040611" cy="1846660"/>
            <a:chOff x="1235957" y="1298576"/>
            <a:chExt cx="5040611" cy="18466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D1DFCF-BCB6-AC4A-90FD-CEF6A0A5CCAD}"/>
                </a:ext>
              </a:extLst>
            </p:cNvPr>
            <p:cNvSpPr/>
            <p:nvPr/>
          </p:nvSpPr>
          <p:spPr>
            <a:xfrm>
              <a:off x="1235957" y="1298576"/>
              <a:ext cx="5040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AFTERBURNERFX: </a:t>
              </a:r>
              <a:r>
                <a:rPr lang="en-US" sz="1400" dirty="0">
                  <a:solidFill>
                    <a:schemeClr val="bg2"/>
                  </a:solidFill>
                </a:rPr>
                <a:t>https://</a:t>
              </a:r>
              <a:r>
                <a:rPr lang="en-US" sz="1400" dirty="0" err="1">
                  <a:solidFill>
                    <a:schemeClr val="bg2"/>
                  </a:solidFill>
                </a:rPr>
                <a:t>github.com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AdamBien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afterburner.fx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7EF062-C6DB-F344-AEBB-61339D79BBE6}"/>
                </a:ext>
              </a:extLst>
            </p:cNvPr>
            <p:cNvSpPr/>
            <p:nvPr/>
          </p:nvSpPr>
          <p:spPr>
            <a:xfrm>
              <a:off x="1430888" y="1667908"/>
              <a:ext cx="4095929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MVP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No </a:t>
              </a:r>
              <a:r>
                <a:rPr lang="en-US" dirty="0" err="1">
                  <a:solidFill>
                    <a:schemeClr val="bg2"/>
                  </a:solidFill>
                </a:rPr>
                <a:t>librerías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externas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Minimalista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Inyección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Dependencias</a:t>
              </a:r>
              <a:r>
                <a:rPr lang="en-US" dirty="0">
                  <a:solidFill>
                    <a:schemeClr val="bg2"/>
                  </a:solidFill>
                </a:rPr>
                <a:t>: </a:t>
              </a:r>
              <a:r>
                <a:rPr lang="en-US" dirty="0" err="1">
                  <a:solidFill>
                    <a:schemeClr val="bg2"/>
                  </a:solidFill>
                </a:rPr>
                <a:t>javax.inject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667927-8B19-4E4A-B920-EA9B982CF486}"/>
              </a:ext>
            </a:extLst>
          </p:cNvPr>
          <p:cNvGrpSpPr/>
          <p:nvPr/>
        </p:nvGrpSpPr>
        <p:grpSpPr>
          <a:xfrm>
            <a:off x="2026312" y="4031174"/>
            <a:ext cx="2309612" cy="1569661"/>
            <a:chOff x="1235957" y="1298576"/>
            <a:chExt cx="2309612" cy="15696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5D142E-3DD1-CE47-98D4-65F28A90321F}"/>
                </a:ext>
              </a:extLst>
            </p:cNvPr>
            <p:cNvSpPr/>
            <p:nvPr/>
          </p:nvSpPr>
          <p:spPr>
            <a:xfrm>
              <a:off x="1235957" y="1298576"/>
              <a:ext cx="22401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JACPFX: </a:t>
              </a:r>
              <a:r>
                <a:rPr lang="en-US" sz="1400" dirty="0">
                  <a:solidFill>
                    <a:schemeClr val="bg2"/>
                  </a:solidFill>
                </a:rPr>
                <a:t>http://</a:t>
              </a:r>
              <a:r>
                <a:rPr lang="en-US" sz="1400" dirty="0" err="1">
                  <a:solidFill>
                    <a:schemeClr val="bg2"/>
                  </a:solidFill>
                </a:rPr>
                <a:t>jacpfx.org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99CFD6-4731-1E43-9916-3CD63C946CFF}"/>
                </a:ext>
              </a:extLst>
            </p:cNvPr>
            <p:cNvSpPr/>
            <p:nvPr/>
          </p:nvSpPr>
          <p:spPr>
            <a:xfrm>
              <a:off x="1430888" y="1667908"/>
              <a:ext cx="211468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Spring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Plugin de Eclipse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Plantillas</a:t>
              </a:r>
              <a:r>
                <a:rPr lang="en-US" dirty="0">
                  <a:solidFill>
                    <a:schemeClr val="bg2"/>
                  </a:solidFill>
                </a:rPr>
                <a:t> de Vista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AF2132-B590-F643-8B38-F7E152B6E6F8}"/>
              </a:ext>
            </a:extLst>
          </p:cNvPr>
          <p:cNvGrpSpPr/>
          <p:nvPr/>
        </p:nvGrpSpPr>
        <p:grpSpPr>
          <a:xfrm>
            <a:off x="6789864" y="2485311"/>
            <a:ext cx="4222823" cy="1569661"/>
            <a:chOff x="1235957" y="1298576"/>
            <a:chExt cx="4222823" cy="15696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3BCE55-EAE3-4E4B-B30D-91155A4DE3B0}"/>
                </a:ext>
              </a:extLst>
            </p:cNvPr>
            <p:cNvSpPr/>
            <p:nvPr/>
          </p:nvSpPr>
          <p:spPr>
            <a:xfrm>
              <a:off x="1235957" y="1298576"/>
              <a:ext cx="4222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TORNADOFX: </a:t>
              </a:r>
              <a:r>
                <a:rPr lang="en-US" sz="1400" dirty="0">
                  <a:solidFill>
                    <a:schemeClr val="bg2"/>
                  </a:solidFill>
                </a:rPr>
                <a:t>https://</a:t>
              </a:r>
              <a:r>
                <a:rPr lang="en-US" sz="1400" dirty="0" err="1">
                  <a:solidFill>
                    <a:schemeClr val="bg2"/>
                  </a:solidFill>
                </a:rPr>
                <a:t>github.com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edvin</a:t>
              </a:r>
              <a:r>
                <a:rPr lang="en-US" sz="1400" dirty="0">
                  <a:solidFill>
                    <a:schemeClr val="bg2"/>
                  </a:solidFill>
                </a:rPr>
                <a:t>/</a:t>
              </a:r>
              <a:r>
                <a:rPr lang="en-US" sz="1400" dirty="0" err="1">
                  <a:solidFill>
                    <a:schemeClr val="bg2"/>
                  </a:solidFill>
                </a:rPr>
                <a:t>tornadofx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7C6FF2-6F7D-B243-998B-BE118121C91E}"/>
                </a:ext>
              </a:extLst>
            </p:cNvPr>
            <p:cNvSpPr/>
            <p:nvPr/>
          </p:nvSpPr>
          <p:spPr>
            <a:xfrm>
              <a:off x="1430888" y="1667908"/>
              <a:ext cx="294317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MVC o MVP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Inyección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Dependencias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Maven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REST clients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B5A7-4E2A-1742-A564-3C679A6DDC94}"/>
              </a:ext>
            </a:extLst>
          </p:cNvPr>
          <p:cNvGrpSpPr/>
          <p:nvPr/>
        </p:nvGrpSpPr>
        <p:grpSpPr>
          <a:xfrm>
            <a:off x="7605788" y="4023006"/>
            <a:ext cx="2383578" cy="2119974"/>
            <a:chOff x="7605788" y="4023006"/>
            <a:chExt cx="2383578" cy="21199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C4BD1-4192-8240-A286-F77E54487842}"/>
                </a:ext>
              </a:extLst>
            </p:cNvPr>
            <p:cNvSpPr txBox="1"/>
            <p:nvPr/>
          </p:nvSpPr>
          <p:spPr>
            <a:xfrm>
              <a:off x="8093698" y="4023006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SCENICVIEW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6B8CBA-DAE6-0B41-A69E-C3323C5A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5788" y="4420395"/>
              <a:ext cx="2383578" cy="172258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AC158E-0108-9340-A5F7-9318C307E75B}"/>
              </a:ext>
            </a:extLst>
          </p:cNvPr>
          <p:cNvGrpSpPr/>
          <p:nvPr/>
        </p:nvGrpSpPr>
        <p:grpSpPr>
          <a:xfrm>
            <a:off x="7034132" y="983586"/>
            <a:ext cx="4369744" cy="2813372"/>
            <a:chOff x="7034132" y="983586"/>
            <a:chExt cx="4369744" cy="28133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DF7B5E-010B-9944-BAE2-58C3225B3568}"/>
                </a:ext>
              </a:extLst>
            </p:cNvPr>
            <p:cNvSpPr txBox="1"/>
            <p:nvPr/>
          </p:nvSpPr>
          <p:spPr>
            <a:xfrm>
              <a:off x="7896337" y="983586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SCENE BUILDER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985B75-2A00-3E40-92B4-0F580420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21497" y="2171550"/>
              <a:ext cx="782379" cy="7823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78BA0C-5325-594A-9C4F-F766070A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4132" y="1471806"/>
              <a:ext cx="3329530" cy="232515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E56D75-DE31-7A43-8C0C-5B7A03778E4D}"/>
              </a:ext>
            </a:extLst>
          </p:cNvPr>
          <p:cNvGrpSpPr/>
          <p:nvPr/>
        </p:nvGrpSpPr>
        <p:grpSpPr>
          <a:xfrm>
            <a:off x="1325577" y="1352918"/>
            <a:ext cx="5621523" cy="1600438"/>
            <a:chOff x="1325577" y="1352918"/>
            <a:chExt cx="5621523" cy="16004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D39AB-B446-0B46-8DAE-B20EEAA3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5577" y="1534928"/>
              <a:ext cx="2080289" cy="7902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F1DA2A-B24C-2548-AE3A-236233C81802}"/>
                </a:ext>
              </a:extLst>
            </p:cNvPr>
            <p:cNvSpPr txBox="1"/>
            <p:nvPr/>
          </p:nvSpPr>
          <p:spPr>
            <a:xfrm>
              <a:off x="3663701" y="1352918"/>
              <a:ext cx="328339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Soporte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por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defecto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2"/>
                  </a:solidFill>
                </a:rPr>
                <a:t>Editor </a:t>
              </a:r>
              <a:r>
                <a:rPr lang="en-US" sz="1600" dirty="0" err="1">
                  <a:solidFill>
                    <a:schemeClr val="bg2"/>
                  </a:solidFill>
                </a:rPr>
                <a:t>grafico</a:t>
              </a:r>
              <a:r>
                <a:rPr lang="en-US" sz="1600" dirty="0">
                  <a:solidFill>
                    <a:schemeClr val="bg2"/>
                  </a:solidFill>
                </a:rPr>
                <a:t> WYSWYG </a:t>
              </a:r>
              <a:br>
                <a:rPr lang="en-US" sz="1600" dirty="0">
                  <a:solidFill>
                    <a:schemeClr val="bg2"/>
                  </a:solidFill>
                </a:rPr>
              </a:br>
              <a:r>
                <a:rPr lang="en-US" sz="1600" dirty="0">
                  <a:solidFill>
                    <a:schemeClr val="bg2"/>
                  </a:solidFill>
                </a:rPr>
                <a:t>(</a:t>
              </a:r>
              <a:r>
                <a:rPr lang="en-US" sz="1600" dirty="0" err="1">
                  <a:solidFill>
                    <a:schemeClr val="bg2"/>
                  </a:solidFill>
                </a:rPr>
                <a:t>Netbeans</a:t>
              </a:r>
              <a:r>
                <a:rPr lang="en-US" sz="1600" dirty="0">
                  <a:solidFill>
                    <a:schemeClr val="bg2"/>
                  </a:solidFill>
                </a:rPr>
                <a:t> 8)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2"/>
                  </a:solidFill>
                </a:rPr>
                <a:t>Version 10 No </a:t>
              </a:r>
              <a:r>
                <a:rPr lang="en-US" sz="1600" dirty="0" err="1">
                  <a:solidFill>
                    <a:schemeClr val="bg2"/>
                  </a:solidFill>
                </a:rPr>
                <a:t>tiene</a:t>
              </a:r>
              <a:r>
                <a:rPr lang="en-US" sz="1600" dirty="0">
                  <a:solidFill>
                    <a:schemeClr val="bg2"/>
                  </a:solidFill>
                </a:rPr>
                <a:t> editor </a:t>
              </a:r>
              <a:r>
                <a:rPr lang="en-US" sz="1600" dirty="0" err="1">
                  <a:solidFill>
                    <a:schemeClr val="bg2"/>
                  </a:solidFill>
                </a:rPr>
                <a:t>grafico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8F7BD9-E988-A64A-A3BE-E77B46B27917}"/>
              </a:ext>
            </a:extLst>
          </p:cNvPr>
          <p:cNvGrpSpPr/>
          <p:nvPr/>
        </p:nvGrpSpPr>
        <p:grpSpPr>
          <a:xfrm>
            <a:off x="767610" y="2871117"/>
            <a:ext cx="5570798" cy="1600438"/>
            <a:chOff x="767610" y="2871117"/>
            <a:chExt cx="5570798" cy="1600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3C1C9-0F79-6C4D-9C49-8D2FCBE2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610" y="2872415"/>
              <a:ext cx="2188240" cy="11505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8868B2-2A99-A646-800E-A31E1E5EF1AE}"/>
                </a:ext>
              </a:extLst>
            </p:cNvPr>
            <p:cNvSpPr txBox="1"/>
            <p:nvPr/>
          </p:nvSpPr>
          <p:spPr>
            <a:xfrm>
              <a:off x="3694414" y="2871117"/>
              <a:ext cx="264399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e(</a:t>
              </a:r>
              <a:r>
                <a:rPr lang="en-US" sz="1600" dirty="0" err="1">
                  <a:solidFill>
                    <a:schemeClr val="bg2"/>
                  </a:solidFill>
                </a:rPr>
                <a:t>fx</a:t>
              </a:r>
              <a:r>
                <a:rPr lang="en-US" sz="1600" dirty="0">
                  <a:solidFill>
                    <a:schemeClr val="bg2"/>
                  </a:solidFill>
                </a:rPr>
                <a:t>)</a:t>
              </a:r>
              <a:r>
                <a:rPr lang="en-US" sz="1600" dirty="0" err="1">
                  <a:solidFill>
                    <a:schemeClr val="bg2"/>
                  </a:solidFill>
                </a:rPr>
                <a:t>clipse</a:t>
              </a:r>
              <a:r>
                <a:rPr lang="en-US" sz="1600" dirty="0">
                  <a:solidFill>
                    <a:schemeClr val="bg2"/>
                  </a:solidFill>
                </a:rPr>
                <a:t> plugin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Autocompletado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en</a:t>
              </a:r>
              <a:r>
                <a:rPr lang="en-US" sz="1600" dirty="0">
                  <a:solidFill>
                    <a:schemeClr val="bg2"/>
                  </a:solidFill>
                </a:rPr>
                <a:t> FXML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Ejecución</a:t>
              </a:r>
              <a:r>
                <a:rPr lang="en-US" sz="1600" dirty="0">
                  <a:solidFill>
                    <a:schemeClr val="bg2"/>
                  </a:solidFill>
                </a:rPr>
                <a:t> y Debug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SceneBuilder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D7A4E9-D0C0-1846-BE0A-83568E04E5CD}"/>
              </a:ext>
            </a:extLst>
          </p:cNvPr>
          <p:cNvGrpSpPr/>
          <p:nvPr/>
        </p:nvGrpSpPr>
        <p:grpSpPr>
          <a:xfrm>
            <a:off x="1357739" y="4570269"/>
            <a:ext cx="4816586" cy="1007983"/>
            <a:chOff x="1357739" y="4570269"/>
            <a:chExt cx="4816586" cy="1007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AFE589-C031-2E47-9ED0-35CAEBA6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7739" y="4570269"/>
              <a:ext cx="1007983" cy="10079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59AD1-69E6-D24F-A7C8-2F554720BA3F}"/>
                </a:ext>
              </a:extLst>
            </p:cNvPr>
            <p:cNvSpPr txBox="1"/>
            <p:nvPr/>
          </p:nvSpPr>
          <p:spPr>
            <a:xfrm>
              <a:off x="3663701" y="4724259"/>
              <a:ext cx="25106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Soporte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por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defecto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Creación</a:t>
              </a:r>
              <a:r>
                <a:rPr lang="en-US" sz="1600" dirty="0">
                  <a:solidFill>
                    <a:schemeClr val="bg2"/>
                  </a:solidFill>
                </a:rPr>
                <a:t> de FXML y 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chemeClr val="bg2"/>
                  </a:solidFill>
                </a:rPr>
                <a:t>Requiere</a:t>
              </a:r>
              <a:r>
                <a:rPr lang="en-US" sz="1600" dirty="0">
                  <a:solidFill>
                    <a:schemeClr val="bg2"/>
                  </a:solidFill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</a:rPr>
                <a:t>SceneBuilder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CBC5CB-2E5A-4241-9A74-997CDED28CB6}"/>
              </a:ext>
            </a:extLst>
          </p:cNvPr>
          <p:cNvGrpSpPr/>
          <p:nvPr/>
        </p:nvGrpSpPr>
        <p:grpSpPr>
          <a:xfrm>
            <a:off x="1106688" y="1127051"/>
            <a:ext cx="2028119" cy="1870295"/>
            <a:chOff x="1106688" y="1127051"/>
            <a:chExt cx="2028119" cy="18702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983D72-93C0-C043-81EB-8CA3C2B4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20" y="1127051"/>
              <a:ext cx="1500963" cy="15009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636D40-A0D4-A246-BEE5-9A3CB526BF5A}"/>
                </a:ext>
              </a:extLst>
            </p:cNvPr>
            <p:cNvSpPr/>
            <p:nvPr/>
          </p:nvSpPr>
          <p:spPr>
            <a:xfrm>
              <a:off x="1106688" y="2628014"/>
              <a:ext cx="2028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gluonhq.com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590737-7F76-2949-8083-3A0D997DD17E}"/>
              </a:ext>
            </a:extLst>
          </p:cNvPr>
          <p:cNvGrpSpPr/>
          <p:nvPr/>
        </p:nvGrpSpPr>
        <p:grpSpPr>
          <a:xfrm>
            <a:off x="3774558" y="1264000"/>
            <a:ext cx="7930633" cy="4247317"/>
            <a:chOff x="3774558" y="1264000"/>
            <a:chExt cx="7930633" cy="42473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BCAE14-C0DC-E545-8A9D-2EE92EC8C86F}"/>
                </a:ext>
              </a:extLst>
            </p:cNvPr>
            <p:cNvSpPr txBox="1"/>
            <p:nvPr/>
          </p:nvSpPr>
          <p:spPr>
            <a:xfrm>
              <a:off x="3774558" y="1264000"/>
              <a:ext cx="7930633" cy="4247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Libreria</a:t>
              </a:r>
              <a:r>
                <a:rPr lang="en-US" dirty="0">
                  <a:solidFill>
                    <a:schemeClr val="bg2"/>
                  </a:solidFill>
                </a:rPr>
                <a:t> de APIs </a:t>
              </a:r>
              <a:r>
                <a:rPr lang="en-US" dirty="0" err="1">
                  <a:solidFill>
                    <a:schemeClr val="bg2"/>
                  </a:solidFill>
                </a:rPr>
                <a:t>especificas</a:t>
              </a:r>
              <a:r>
                <a:rPr lang="en-US" dirty="0">
                  <a:solidFill>
                    <a:schemeClr val="bg2"/>
                  </a:solidFill>
                </a:rPr>
                <a:t> para </a:t>
              </a:r>
              <a:r>
                <a:rPr lang="en-US" dirty="0" err="1">
                  <a:solidFill>
                    <a:schemeClr val="bg2"/>
                  </a:solidFill>
                </a:rPr>
                <a:t>recursos</a:t>
              </a:r>
              <a:r>
                <a:rPr lang="en-US" dirty="0">
                  <a:solidFill>
                    <a:schemeClr val="bg2"/>
                  </a:solidFill>
                </a:rPr>
                <a:t> mobile: </a:t>
              </a:r>
              <a:r>
                <a:rPr lang="en-US" dirty="0" err="1">
                  <a:solidFill>
                    <a:schemeClr val="bg2"/>
                  </a:solidFill>
                </a:rPr>
                <a:t>Camara</a:t>
              </a:r>
              <a:r>
                <a:rPr lang="en-US" dirty="0">
                  <a:solidFill>
                    <a:schemeClr val="bg2"/>
                  </a:solidFill>
                </a:rPr>
                <a:t>, </a:t>
              </a:r>
              <a:r>
                <a:rPr lang="en-US" dirty="0" err="1">
                  <a:solidFill>
                    <a:schemeClr val="bg2"/>
                  </a:solidFill>
                </a:rPr>
                <a:t>Acelerometro</a:t>
              </a:r>
              <a:r>
                <a:rPr lang="en-US" dirty="0">
                  <a:solidFill>
                    <a:schemeClr val="bg2"/>
                  </a:solidFill>
                </a:rPr>
                <a:t>, GPS…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Plugin para </a:t>
              </a:r>
              <a:r>
                <a:rPr lang="en-US" dirty="0" err="1">
                  <a:solidFill>
                    <a:schemeClr val="bg2"/>
                  </a:solidFill>
                </a:rPr>
                <a:t>Intellij</a:t>
              </a:r>
              <a:r>
                <a:rPr lang="en-US" dirty="0">
                  <a:solidFill>
                    <a:schemeClr val="bg2"/>
                  </a:solidFill>
                </a:rPr>
                <a:t> IDEA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Plugin para Gradle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para Android y IOS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Deployment Engine: </a:t>
              </a:r>
              <a:r>
                <a:rPr lang="en-US" dirty="0" err="1">
                  <a:solidFill>
                    <a:schemeClr val="bg2"/>
                  </a:solidFill>
                </a:rPr>
                <a:t>Herramienta</a:t>
              </a:r>
              <a:r>
                <a:rPr lang="en-US" dirty="0">
                  <a:solidFill>
                    <a:schemeClr val="bg2"/>
                  </a:solidFill>
                </a:rPr>
                <a:t> para </a:t>
              </a:r>
              <a:r>
                <a:rPr lang="en-US" dirty="0" err="1">
                  <a:solidFill>
                    <a:schemeClr val="bg2"/>
                  </a:solidFill>
                </a:rPr>
                <a:t>instalar</a:t>
              </a:r>
              <a:r>
                <a:rPr lang="en-US" dirty="0">
                  <a:solidFill>
                    <a:schemeClr val="bg2"/>
                  </a:solidFill>
                </a:rPr>
                <a:t> la app </a:t>
              </a:r>
              <a:r>
                <a:rPr lang="en-US" dirty="0" err="1">
                  <a:solidFill>
                    <a:schemeClr val="bg2"/>
                  </a:solidFill>
                </a:rPr>
                <a:t>en</a:t>
              </a:r>
              <a:r>
                <a:rPr lang="en-US" dirty="0">
                  <a:solidFill>
                    <a:schemeClr val="bg2"/>
                  </a:solidFill>
                </a:rPr>
                <a:t> el </a:t>
              </a:r>
              <a:r>
                <a:rPr lang="en-US" dirty="0" err="1">
                  <a:solidFill>
                    <a:schemeClr val="bg2"/>
                  </a:solidFill>
                </a:rPr>
                <a:t>dispositivo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movil</a:t>
              </a:r>
              <a:r>
                <a:rPr lang="en-US" dirty="0">
                  <a:solidFill>
                    <a:schemeClr val="bg2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Version de </a:t>
              </a:r>
              <a:r>
                <a:rPr lang="en-US" dirty="0" err="1">
                  <a:solidFill>
                    <a:schemeClr val="bg2"/>
                  </a:solidFill>
                </a:rPr>
                <a:t>Prueba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Gratuita</a:t>
              </a:r>
              <a:r>
                <a:rPr lang="en-US" dirty="0">
                  <a:solidFill>
                    <a:schemeClr val="bg2"/>
                  </a:solidFill>
                </a:rPr>
                <a:t>: </a:t>
              </a:r>
              <a:r>
                <a:rPr lang="en-US" dirty="0" err="1">
                  <a:solidFill>
                    <a:schemeClr val="bg2"/>
                  </a:solidFill>
                </a:rPr>
                <a:t>Pantalla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inicial</a:t>
              </a:r>
              <a:r>
                <a:rPr lang="en-US" dirty="0">
                  <a:solidFill>
                    <a:schemeClr val="bg2"/>
                  </a:solidFill>
                </a:rPr>
                <a:t> con </a:t>
              </a:r>
              <a:r>
                <a:rPr lang="en-US" dirty="0" err="1">
                  <a:solidFill>
                    <a:schemeClr val="bg2"/>
                  </a:solidFill>
                </a:rPr>
                <a:t>mensaje</a:t>
              </a:r>
              <a:r>
                <a:rPr lang="en-US" dirty="0">
                  <a:solidFill>
                    <a:schemeClr val="bg2"/>
                  </a:solidFill>
                </a:rPr>
                <a:t> de aviso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pagado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Foro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Comunidad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ED392E-9992-6346-9261-6C3E0E9B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9999" y="3538002"/>
              <a:ext cx="236870" cy="236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DEPLOYMENT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2CF888-4840-AF4A-B2D5-B8251F07F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990215"/>
              </p:ext>
            </p:extLst>
          </p:nvPr>
        </p:nvGraphicFramePr>
        <p:xfrm>
          <a:off x="724195" y="1091805"/>
          <a:ext cx="6963144" cy="531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9369D10-2631-0D47-AF79-21CE6438C31C}"/>
              </a:ext>
            </a:extLst>
          </p:cNvPr>
          <p:cNvGrpSpPr/>
          <p:nvPr/>
        </p:nvGrpSpPr>
        <p:grpSpPr>
          <a:xfrm>
            <a:off x="7750429" y="4247780"/>
            <a:ext cx="4094893" cy="524835"/>
            <a:chOff x="7750429" y="4247780"/>
            <a:chExt cx="4094893" cy="524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B46E51-3DB3-574F-A383-B1BC64BD495B}"/>
                </a:ext>
              </a:extLst>
            </p:cNvPr>
            <p:cNvSpPr/>
            <p:nvPr/>
          </p:nvSpPr>
          <p:spPr>
            <a:xfrm>
              <a:off x="8400020" y="4325531"/>
              <a:ext cx="34453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dev.karakun.com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webstart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02E7D-6127-7E44-904B-BF23667C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50429" y="4247780"/>
              <a:ext cx="649591" cy="52483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5732B5-2148-AD49-8AE9-2CDA0CAA0481}"/>
              </a:ext>
            </a:extLst>
          </p:cNvPr>
          <p:cNvGrpSpPr/>
          <p:nvPr/>
        </p:nvGrpSpPr>
        <p:grpSpPr>
          <a:xfrm>
            <a:off x="7892726" y="2769228"/>
            <a:ext cx="3883371" cy="898154"/>
            <a:chOff x="7892726" y="2769228"/>
            <a:chExt cx="3883371" cy="898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A14227-340E-AA48-9952-143D26926075}"/>
                </a:ext>
              </a:extLst>
            </p:cNvPr>
            <p:cNvSpPr/>
            <p:nvPr/>
          </p:nvSpPr>
          <p:spPr>
            <a:xfrm>
              <a:off x="7892726" y="3021051"/>
              <a:ext cx="388337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javafx</a:t>
              </a:r>
              <a:r>
                <a:rPr lang="en-US" dirty="0">
                  <a:solidFill>
                    <a:schemeClr val="bg2"/>
                  </a:solidFill>
                </a:rPr>
                <a:t>-maven-plugin</a:t>
              </a:r>
              <a:br>
                <a:rPr lang="en-US" dirty="0">
                  <a:solidFill>
                    <a:schemeClr val="bg2"/>
                  </a:solidFill>
                </a:rPr>
              </a:b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javafx</a:t>
              </a:r>
              <a:r>
                <a:rPr lang="en-US" dirty="0">
                  <a:solidFill>
                    <a:schemeClr val="bg2"/>
                  </a:solidFill>
                </a:rPr>
                <a:t>-maven-plugin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F131D-FF50-4A4A-B8B0-558599DA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92726" y="2769228"/>
              <a:ext cx="851786" cy="21294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91DC7F-9FBC-5746-B5E5-0B588842BEC4}"/>
              </a:ext>
            </a:extLst>
          </p:cNvPr>
          <p:cNvGrpSpPr/>
          <p:nvPr/>
        </p:nvGrpSpPr>
        <p:grpSpPr>
          <a:xfrm>
            <a:off x="7892726" y="5504341"/>
            <a:ext cx="3119961" cy="369332"/>
            <a:chOff x="7892726" y="5504341"/>
            <a:chExt cx="3119961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A2D75-510C-DB45-8828-4F8D43806CE3}"/>
                </a:ext>
              </a:extLst>
            </p:cNvPr>
            <p:cNvSpPr/>
            <p:nvPr/>
          </p:nvSpPr>
          <p:spPr>
            <a:xfrm>
              <a:off x="7892726" y="5504341"/>
              <a:ext cx="2255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www.jpro.one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081BDC-A12E-AE4F-A2E8-8CCDEF043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60901" y="5615945"/>
              <a:ext cx="851786" cy="212947"/>
            </a:xfrm>
            <a:prstGeom prst="rect">
              <a:avLst/>
            </a:prstGeom>
          </p:spPr>
        </p:pic>
      </p:grpSp>
      <p:sp>
        <p:nvSpPr>
          <p:cNvPr id="11" name="Smiley Face 10">
            <a:extLst>
              <a:ext uri="{FF2B5EF4-FFF2-40B4-BE49-F238E27FC236}">
                <a16:creationId xmlns:a16="http://schemas.microsoft.com/office/drawing/2014/main" id="{10F2E77E-4583-9848-87BD-FED5C29B9BD2}"/>
              </a:ext>
            </a:extLst>
          </p:cNvPr>
          <p:cNvSpPr/>
          <p:nvPr/>
        </p:nvSpPr>
        <p:spPr>
          <a:xfrm>
            <a:off x="7985050" y="1504108"/>
            <a:ext cx="414969" cy="398368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986" y="853009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DEL MUNDO REAL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86B0B-948E-4D4D-AED0-E767995CE725}"/>
              </a:ext>
            </a:extLst>
          </p:cNvPr>
          <p:cNvSpPr/>
          <p:nvPr/>
        </p:nvSpPr>
        <p:spPr>
          <a:xfrm>
            <a:off x="7500787" y="6381271"/>
            <a:ext cx="4574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gldiazcardenas</a:t>
            </a:r>
            <a:r>
              <a:rPr lang="en-US" dirty="0"/>
              <a:t>/</a:t>
            </a:r>
            <a:r>
              <a:rPr lang="en-US" dirty="0" err="1"/>
              <a:t>javafx-ufps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C4D161-F197-9044-819D-13EACBF501DE}"/>
              </a:ext>
            </a:extLst>
          </p:cNvPr>
          <p:cNvGrpSpPr/>
          <p:nvPr/>
        </p:nvGrpSpPr>
        <p:grpSpPr>
          <a:xfrm>
            <a:off x="1378857" y="915743"/>
            <a:ext cx="6540500" cy="5778971"/>
            <a:chOff x="1378857" y="915743"/>
            <a:chExt cx="6540500" cy="5778971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387B95E8-7E11-FC42-BA2D-6FC06A11BD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74801549"/>
                </p:ext>
              </p:extLst>
            </p:nvPr>
          </p:nvGraphicFramePr>
          <p:xfrm>
            <a:off x="1378857" y="915743"/>
            <a:ext cx="6540500" cy="57789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F70B97-74B6-E34A-98F0-5069A817AF1C}"/>
                </a:ext>
              </a:extLst>
            </p:cNvPr>
            <p:cNvSpPr/>
            <p:nvPr/>
          </p:nvSpPr>
          <p:spPr>
            <a:xfrm>
              <a:off x="6157273" y="5666952"/>
              <a:ext cx="17620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OPEN SOURCE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FUTURO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686F44-DCBE-0B4D-B1E8-D29411E69559}"/>
              </a:ext>
            </a:extLst>
          </p:cNvPr>
          <p:cNvGrpSpPr/>
          <p:nvPr/>
        </p:nvGrpSpPr>
        <p:grpSpPr>
          <a:xfrm>
            <a:off x="6543261" y="1009053"/>
            <a:ext cx="4786182" cy="4653875"/>
            <a:chOff x="6657561" y="1393334"/>
            <a:chExt cx="4786182" cy="48618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0E4DE7-AC8F-CC4F-AD06-6377F4113E71}"/>
                </a:ext>
              </a:extLst>
            </p:cNvPr>
            <p:cNvSpPr/>
            <p:nvPr/>
          </p:nvSpPr>
          <p:spPr>
            <a:xfrm>
              <a:off x="7006385" y="1393334"/>
              <a:ext cx="428232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4000" b="1" cap="none" spc="0" dirty="0">
                  <a:ln/>
                  <a:solidFill>
                    <a:schemeClr val="accent3"/>
                  </a:solidFill>
                  <a:effectLst/>
                </a:rPr>
                <a:t>Java Release Cycle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2C8183-01B0-424A-AC8A-F03310F3BE2B}"/>
                </a:ext>
              </a:extLst>
            </p:cNvPr>
            <p:cNvSpPr txBox="1"/>
            <p:nvPr/>
          </p:nvSpPr>
          <p:spPr>
            <a:xfrm>
              <a:off x="6657561" y="2134735"/>
              <a:ext cx="438690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A </a:t>
              </a:r>
              <a:r>
                <a:rPr lang="en-US" dirty="0" err="1">
                  <a:solidFill>
                    <a:schemeClr val="bg2"/>
                  </a:solidFill>
                </a:rPr>
                <a:t>partir</a:t>
              </a:r>
              <a:r>
                <a:rPr lang="en-US" dirty="0">
                  <a:solidFill>
                    <a:schemeClr val="bg2"/>
                  </a:solidFill>
                </a:rPr>
                <a:t> de la version JDK 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Una </a:t>
              </a:r>
              <a:r>
                <a:rPr lang="en-US" dirty="0" err="1">
                  <a:solidFill>
                    <a:schemeClr val="bg2"/>
                  </a:solidFill>
                </a:rPr>
                <a:t>nueva</a:t>
              </a:r>
              <a:r>
                <a:rPr lang="en-US" dirty="0">
                  <a:solidFill>
                    <a:schemeClr val="bg2"/>
                  </a:solidFill>
                </a:rPr>
                <a:t> version major </a:t>
              </a:r>
              <a:r>
                <a:rPr lang="en-US" dirty="0" err="1">
                  <a:solidFill>
                    <a:schemeClr val="bg2"/>
                  </a:solidFill>
                </a:rPr>
                <a:t>cada</a:t>
              </a:r>
              <a:r>
                <a:rPr lang="en-US" dirty="0">
                  <a:solidFill>
                    <a:schemeClr val="bg2"/>
                  </a:solidFill>
                </a:rPr>
                <a:t> 6 </a:t>
              </a:r>
              <a:r>
                <a:rPr lang="en-US" dirty="0" err="1">
                  <a:solidFill>
                    <a:schemeClr val="bg2"/>
                  </a:solidFill>
                </a:rPr>
                <a:t>meses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en</a:t>
              </a:r>
              <a:br>
                <a:rPr lang="en-US" dirty="0">
                  <a:solidFill>
                    <a:schemeClr val="bg2"/>
                  </a:solidFill>
                </a:rPr>
              </a:br>
              <a:r>
                <a:rPr lang="en-US" dirty="0" err="1">
                  <a:solidFill>
                    <a:schemeClr val="bg2"/>
                  </a:solidFill>
                </a:rPr>
                <a:t>vez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cada</a:t>
              </a:r>
              <a:r>
                <a:rPr lang="en-US" dirty="0">
                  <a:solidFill>
                    <a:schemeClr val="bg2"/>
                  </a:solidFill>
                </a:rPr>
                <a:t> 5 </a:t>
              </a:r>
              <a:r>
                <a:rPr lang="en-US" dirty="0" err="1">
                  <a:solidFill>
                    <a:schemeClr val="bg2"/>
                  </a:solidFill>
                </a:rPr>
                <a:t>años</a:t>
              </a:r>
              <a:r>
                <a:rPr lang="en-US" dirty="0">
                  <a:solidFill>
                    <a:schemeClr val="bg2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Una version LTS </a:t>
              </a:r>
              <a:r>
                <a:rPr lang="en-US" dirty="0" err="1">
                  <a:solidFill>
                    <a:schemeClr val="bg2"/>
                  </a:solidFill>
                </a:rPr>
                <a:t>cada</a:t>
              </a:r>
              <a:r>
                <a:rPr lang="en-US" dirty="0">
                  <a:solidFill>
                    <a:schemeClr val="bg2"/>
                  </a:solidFill>
                </a:rPr>
                <a:t> 3 </a:t>
              </a:r>
              <a:r>
                <a:rPr lang="en-US" dirty="0" err="1">
                  <a:solidFill>
                    <a:schemeClr val="bg2"/>
                  </a:solidFill>
                </a:rPr>
                <a:t>años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gratuito</a:t>
              </a:r>
              <a:r>
                <a:rPr lang="en-US" dirty="0">
                  <a:solidFill>
                    <a:schemeClr val="bg2"/>
                  </a:solidFill>
                </a:rPr>
                <a:t> hasta el </a:t>
              </a:r>
              <a:r>
                <a:rPr lang="en-US" dirty="0" err="1">
                  <a:solidFill>
                    <a:schemeClr val="bg2"/>
                  </a:solidFill>
                </a:rPr>
                <a:t>siguiente</a:t>
              </a:r>
              <a:r>
                <a:rPr lang="en-US" dirty="0">
                  <a:solidFill>
                    <a:schemeClr val="bg2"/>
                  </a:solidFill>
                </a:rPr>
                <a:t> release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7701D-2086-CB45-A0B2-817542332F9E}"/>
                </a:ext>
              </a:extLst>
            </p:cNvPr>
            <p:cNvSpPr/>
            <p:nvPr/>
          </p:nvSpPr>
          <p:spPr>
            <a:xfrm>
              <a:off x="7485971" y="3663309"/>
              <a:ext cx="332315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4000" b="1" cap="none" spc="0" dirty="0">
                  <a:ln/>
                  <a:solidFill>
                    <a:schemeClr val="accent3"/>
                  </a:solidFill>
                  <a:effectLst/>
                </a:rPr>
                <a:t>Java Licensing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6D1DA0-8202-6047-AD74-479BD5422833}"/>
                </a:ext>
              </a:extLst>
            </p:cNvPr>
            <p:cNvSpPr txBox="1"/>
            <p:nvPr/>
          </p:nvSpPr>
          <p:spPr>
            <a:xfrm>
              <a:off x="6657561" y="4422441"/>
              <a:ext cx="4786182" cy="1832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A </a:t>
              </a:r>
              <a:r>
                <a:rPr lang="en-US" dirty="0" err="1">
                  <a:solidFill>
                    <a:schemeClr val="bg2"/>
                  </a:solidFill>
                </a:rPr>
                <a:t>partir</a:t>
              </a:r>
              <a:r>
                <a:rPr lang="en-US" dirty="0">
                  <a:solidFill>
                    <a:schemeClr val="bg2"/>
                  </a:solidFill>
                </a:rPr>
                <a:t> de la version JDK 11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Oracle JDK no </a:t>
              </a:r>
              <a:r>
                <a:rPr lang="en-US" dirty="0" err="1">
                  <a:solidFill>
                    <a:schemeClr val="bg2"/>
                  </a:solidFill>
                </a:rPr>
                <a:t>es</a:t>
              </a:r>
              <a:r>
                <a:rPr lang="en-US" dirty="0">
                  <a:solidFill>
                    <a:schemeClr val="bg2"/>
                  </a:solidFill>
                </a:rPr>
                <a:t> gratis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Open JDK </a:t>
              </a:r>
              <a:r>
                <a:rPr lang="en-US" dirty="0" err="1">
                  <a:solidFill>
                    <a:schemeClr val="bg2"/>
                  </a:solidFill>
                </a:rPr>
                <a:t>será</a:t>
              </a:r>
              <a:r>
                <a:rPr lang="en-US" dirty="0">
                  <a:solidFill>
                    <a:schemeClr val="bg2"/>
                  </a:solidFill>
                </a:rPr>
                <a:t> el nuevo SDK </a:t>
              </a:r>
              <a:r>
                <a:rPr lang="en-US" dirty="0" err="1">
                  <a:solidFill>
                    <a:schemeClr val="bg2"/>
                  </a:solidFill>
                </a:rPr>
                <a:t>por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defecto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Versiones</a:t>
              </a:r>
              <a:r>
                <a:rPr lang="en-US" dirty="0">
                  <a:solidFill>
                    <a:schemeClr val="bg2"/>
                  </a:solidFill>
                </a:rPr>
                <a:t> LTS </a:t>
              </a:r>
              <a:r>
                <a:rPr lang="en-US" dirty="0" err="1">
                  <a:solidFill>
                    <a:schemeClr val="bg2"/>
                  </a:solidFill>
                </a:rPr>
                <a:t>tendrán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soporte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pago</a:t>
              </a:r>
              <a:r>
                <a:rPr lang="en-US" dirty="0">
                  <a:solidFill>
                    <a:schemeClr val="bg2"/>
                  </a:solidFill>
                </a:rPr>
                <a:t> de Oracle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63C6D0-F5FE-7A45-A0E0-94E352EA7DD3}"/>
              </a:ext>
            </a:extLst>
          </p:cNvPr>
          <p:cNvGrpSpPr/>
          <p:nvPr/>
        </p:nvGrpSpPr>
        <p:grpSpPr>
          <a:xfrm>
            <a:off x="673146" y="1009053"/>
            <a:ext cx="4921646" cy="4248594"/>
            <a:chOff x="673146" y="1009053"/>
            <a:chExt cx="4921646" cy="4248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52FD41-0CB4-F043-A618-E8DAC0836B27}"/>
                </a:ext>
              </a:extLst>
            </p:cNvPr>
            <p:cNvSpPr txBox="1"/>
            <p:nvPr/>
          </p:nvSpPr>
          <p:spPr>
            <a:xfrm>
              <a:off x="806109" y="1564328"/>
              <a:ext cx="4788683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2"/>
                  </a:solidFill>
                </a:rPr>
                <a:t>Open Source / </a:t>
              </a:r>
              <a:r>
                <a:rPr lang="en-US" dirty="0" err="1">
                  <a:solidFill>
                    <a:schemeClr val="bg2"/>
                  </a:solidFill>
                </a:rPr>
                <a:t>Mantenido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por</a:t>
              </a:r>
              <a:r>
                <a:rPr lang="en-US" dirty="0">
                  <a:solidFill>
                    <a:schemeClr val="bg2"/>
                  </a:solidFill>
                </a:rPr>
                <a:t> la </a:t>
              </a:r>
              <a:r>
                <a:rPr lang="en-US" dirty="0" err="1">
                  <a:solidFill>
                    <a:schemeClr val="bg2"/>
                  </a:solidFill>
                </a:rPr>
                <a:t>Comunidad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3"/>
                  </a:solidFill>
                </a:rPr>
                <a:t>Oracle no </a:t>
              </a:r>
              <a:r>
                <a:rPr lang="en-US" dirty="0" err="1">
                  <a:solidFill>
                    <a:schemeClr val="accent3"/>
                  </a:solidFill>
                </a:rPr>
                <a:t>estará</a:t>
              </a:r>
              <a:r>
                <a:rPr lang="en-US" dirty="0">
                  <a:solidFill>
                    <a:schemeClr val="accent3"/>
                  </a:solidFill>
                </a:rPr>
                <a:t> </a:t>
              </a:r>
              <a:r>
                <a:rPr lang="en-US" dirty="0" err="1">
                  <a:solidFill>
                    <a:schemeClr val="accent3"/>
                  </a:solidFill>
                </a:rPr>
                <a:t>involucrado</a:t>
              </a:r>
              <a:r>
                <a:rPr lang="en-US" dirty="0">
                  <a:solidFill>
                    <a:schemeClr val="accent3"/>
                  </a:solidFill>
                </a:rPr>
                <a:t> </a:t>
              </a:r>
              <a:r>
                <a:rPr lang="en-US" dirty="0" err="1">
                  <a:solidFill>
                    <a:schemeClr val="accent3"/>
                  </a:solidFill>
                </a:rPr>
                <a:t>en</a:t>
              </a:r>
              <a:r>
                <a:rPr lang="en-US" dirty="0">
                  <a:solidFill>
                    <a:schemeClr val="accent3"/>
                  </a:solidFill>
                </a:rPr>
                <a:t> JavaFX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3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Nuevas</a:t>
              </a:r>
              <a:r>
                <a:rPr lang="en-US" dirty="0">
                  <a:solidFill>
                    <a:schemeClr val="bg2"/>
                  </a:solidFill>
                </a:rPr>
                <a:t> </a:t>
              </a:r>
              <a:r>
                <a:rPr lang="en-US" dirty="0" err="1">
                  <a:solidFill>
                    <a:schemeClr val="bg2"/>
                  </a:solidFill>
                </a:rPr>
                <a:t>funcionalidades</a:t>
              </a:r>
              <a:r>
                <a:rPr lang="en-US" dirty="0">
                  <a:solidFill>
                    <a:schemeClr val="bg2"/>
                  </a:solidFill>
                </a:rPr>
                <a:t> (</a:t>
              </a:r>
              <a:r>
                <a:rPr lang="en-US" dirty="0" err="1">
                  <a:solidFill>
                    <a:schemeClr val="bg2"/>
                  </a:solidFill>
                </a:rPr>
                <a:t>controles</a:t>
              </a:r>
              <a:r>
                <a:rPr lang="en-US" dirty="0">
                  <a:solidFill>
                    <a:schemeClr val="bg2"/>
                  </a:solidFill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Corrección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Errores</a:t>
              </a: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Compatibilidad</a:t>
              </a:r>
              <a:r>
                <a:rPr lang="en-US" dirty="0">
                  <a:solidFill>
                    <a:schemeClr val="bg2"/>
                  </a:solidFill>
                </a:rPr>
                <a:t> con nuevo hardware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Compatibilidad</a:t>
              </a:r>
              <a:r>
                <a:rPr lang="en-US" dirty="0">
                  <a:solidFill>
                    <a:schemeClr val="bg2"/>
                  </a:solidFill>
                </a:rPr>
                <a:t> con </a:t>
              </a:r>
              <a:r>
                <a:rPr lang="en-US" dirty="0" err="1">
                  <a:solidFill>
                    <a:schemeClr val="bg2"/>
                  </a:solidFill>
                </a:rPr>
                <a:t>futuros</a:t>
              </a:r>
              <a:r>
                <a:rPr lang="en-US" dirty="0">
                  <a:solidFill>
                    <a:schemeClr val="bg2"/>
                  </a:solidFill>
                </a:rPr>
                <a:t> Java releases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/>
                  </a:solidFill>
                </a:rPr>
                <a:t>Continuidad</a:t>
              </a:r>
              <a:r>
                <a:rPr lang="en-US" dirty="0">
                  <a:solidFill>
                    <a:schemeClr val="bg2"/>
                  </a:solidFill>
                </a:rPr>
                <a:t> de </a:t>
              </a:r>
              <a:r>
                <a:rPr lang="en-US" dirty="0" err="1">
                  <a:solidFill>
                    <a:schemeClr val="bg2"/>
                  </a:solidFill>
                </a:rPr>
                <a:t>OpenJFX</a:t>
              </a:r>
              <a:r>
                <a:rPr lang="en-US" dirty="0">
                  <a:solidFill>
                    <a:schemeClr val="bg2"/>
                  </a:solidFill>
                </a:rPr>
                <a:t> SDK y plugins Maven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540223-218A-E14C-8B55-6EC7F0271861}"/>
                </a:ext>
              </a:extLst>
            </p:cNvPr>
            <p:cNvSpPr/>
            <p:nvPr/>
          </p:nvSpPr>
          <p:spPr>
            <a:xfrm>
              <a:off x="673146" y="1009053"/>
              <a:ext cx="30414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https://</a:t>
              </a:r>
              <a:r>
                <a:rPr lang="en-US" dirty="0" err="1">
                  <a:solidFill>
                    <a:schemeClr val="bg2"/>
                  </a:solidFill>
                </a:rPr>
                <a:t>github.com</a:t>
              </a:r>
              <a:r>
                <a:rPr lang="en-US" dirty="0">
                  <a:solidFill>
                    <a:schemeClr val="bg2"/>
                  </a:solidFill>
                </a:rPr>
                <a:t>/</a:t>
              </a:r>
              <a:r>
                <a:rPr lang="en-US" dirty="0" err="1">
                  <a:solidFill>
                    <a:schemeClr val="bg2"/>
                  </a:solidFill>
                </a:rPr>
                <a:t>javafxports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118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323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 JAVAFX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80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DEL MUNDO 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720</TotalTime>
  <Words>1064</Words>
  <Application>Microsoft Macintosh PowerPoint</Application>
  <PresentationFormat>Widescreen</PresentationFormat>
  <Paragraphs>316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FUTURO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103</cp:revision>
  <dcterms:created xsi:type="dcterms:W3CDTF">2019-03-05T02:53:03Z</dcterms:created>
  <dcterms:modified xsi:type="dcterms:W3CDTF">2019-03-07T19:05:13Z</dcterms:modified>
</cp:coreProperties>
</file>